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sldIdLst>
    <p:sldId id="275" r:id="rId2"/>
    <p:sldId id="266" r:id="rId3"/>
    <p:sldId id="279" r:id="rId4"/>
    <p:sldId id="267" r:id="rId5"/>
    <p:sldId id="280" r:id="rId6"/>
    <p:sldId id="268" r:id="rId7"/>
    <p:sldId id="281" r:id="rId8"/>
    <p:sldId id="282" r:id="rId9"/>
    <p:sldId id="276" r:id="rId10"/>
    <p:sldId id="271" r:id="rId11"/>
    <p:sldId id="272" r:id="rId12"/>
    <p:sldId id="273" r:id="rId13"/>
    <p:sldId id="277" r:id="rId14"/>
    <p:sldId id="269" r:id="rId15"/>
    <p:sldId id="283" r:id="rId16"/>
    <p:sldId id="274" r:id="rId17"/>
  </p:sldIdLst>
  <p:sldSz cx="11522075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62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54" autoAdjust="0"/>
    <p:restoredTop sz="94660"/>
  </p:normalViewPr>
  <p:slideViewPr>
    <p:cSldViewPr>
      <p:cViewPr varScale="1">
        <p:scale>
          <a:sx n="75" d="100"/>
          <a:sy n="75" d="100"/>
        </p:scale>
        <p:origin x="744" y="45"/>
      </p:cViewPr>
      <p:guideLst>
        <p:guide orient="horz" pos="2160"/>
        <p:guide pos="362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B54EC0-3E81-40C8-8C32-274277ADEC46}" type="doc">
      <dgm:prSet loTypeId="urn:microsoft.com/office/officeart/2005/8/layout/gear1" loCatId="cycle" qsTypeId="urn:microsoft.com/office/officeart/2005/8/quickstyle/simple1" qsCatId="simple" csTypeId="urn:microsoft.com/office/officeart/2005/8/colors/accent1_2" csCatId="accent1" phldr="1"/>
      <dgm:spPr/>
    </dgm:pt>
    <dgm:pt modelId="{C14484AE-77BD-4059-8B1C-2F67402F927F}">
      <dgm:prSet phldrT="[Текст]" custT="1"/>
      <dgm:spPr/>
      <dgm:t>
        <a:bodyPr/>
        <a:lstStyle/>
        <a:p>
          <a:r>
            <a:rPr lang="kk-KZ" sz="2000" dirty="0">
              <a:latin typeface="Arial" panose="020B0604020202020204" pitchFamily="34" charset="0"/>
              <a:cs typeface="Arial" panose="020B0604020202020204" pitchFamily="34" charset="0"/>
            </a:rPr>
            <a:t>Әлемді</a:t>
          </a:r>
        </a:p>
        <a:p>
          <a:r>
            <a:rPr lang="kk-KZ" sz="2000" dirty="0">
              <a:latin typeface="Arial" panose="020B0604020202020204" pitchFamily="34" charset="0"/>
              <a:cs typeface="Arial" panose="020B0604020202020204" pitchFamily="34" charset="0"/>
            </a:rPr>
            <a:t>сақтап қалу мәселесі</a:t>
          </a:r>
          <a:endParaRPr lang="ru-KZ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D15C461-DD62-4BD2-955E-F59AB412F6A7}" type="parTrans" cxnId="{3E3EF58C-7533-4FBD-829D-0ADD4C103A26}">
      <dgm:prSet/>
      <dgm:spPr/>
      <dgm:t>
        <a:bodyPr/>
        <a:lstStyle/>
        <a:p>
          <a:endParaRPr lang="ru-KZ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A1259B-74DB-4424-A1B9-41E2FF4225EB}" type="sibTrans" cxnId="{3E3EF58C-7533-4FBD-829D-0ADD4C103A26}">
      <dgm:prSet/>
      <dgm:spPr/>
      <dgm:t>
        <a:bodyPr/>
        <a:lstStyle/>
        <a:p>
          <a:endParaRPr lang="ru-KZ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FE063BB-1AD6-4D7B-9512-F364F4AB442A}">
      <dgm:prSet phldrT="[Текст]" custT="1"/>
      <dgm:spPr/>
      <dgm:t>
        <a:bodyPr/>
        <a:lstStyle/>
        <a:p>
          <a:r>
            <a:rPr lang="kk-KZ" sz="1400" dirty="0">
              <a:latin typeface="Arial" panose="020B0604020202020204" pitchFamily="34" charset="0"/>
              <a:cs typeface="Arial" panose="020B0604020202020204" pitchFamily="34" charset="0"/>
            </a:rPr>
            <a:t>Радиоактивті ластану</a:t>
          </a:r>
          <a:endParaRPr lang="ru-KZ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DB5F8BD-61D1-4612-9CBC-282B386FAAA1}" type="parTrans" cxnId="{FE757ECF-CF59-43D6-A6E9-8F537DCA585B}">
      <dgm:prSet/>
      <dgm:spPr/>
      <dgm:t>
        <a:bodyPr/>
        <a:lstStyle/>
        <a:p>
          <a:endParaRPr lang="ru-KZ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AC288FB-B4D5-49E3-8F19-07286F5D9F46}" type="sibTrans" cxnId="{FE757ECF-CF59-43D6-A6E9-8F537DCA585B}">
      <dgm:prSet/>
      <dgm:spPr/>
      <dgm:t>
        <a:bodyPr/>
        <a:lstStyle/>
        <a:p>
          <a:endParaRPr lang="ru-KZ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20F449B-67F0-4342-8FD2-262BBDA387A7}">
      <dgm:prSet phldrT="[Текст]" custT="1"/>
      <dgm:spPr/>
      <dgm:t>
        <a:bodyPr/>
        <a:lstStyle/>
        <a:p>
          <a:r>
            <a:rPr lang="kk-KZ" sz="1300" dirty="0">
              <a:latin typeface="Arial" panose="020B0604020202020204" pitchFamily="34" charset="0"/>
              <a:cs typeface="Arial" panose="020B0604020202020204" pitchFamily="34" charset="0"/>
            </a:rPr>
            <a:t>Ядролық</a:t>
          </a:r>
        </a:p>
        <a:p>
          <a:r>
            <a:rPr lang="kk-KZ" sz="1300" dirty="0">
              <a:latin typeface="Arial" panose="020B0604020202020204" pitchFamily="34" charset="0"/>
              <a:cs typeface="Arial" panose="020B0604020202020204" pitchFamily="34" charset="0"/>
            </a:rPr>
            <a:t>соғыс</a:t>
          </a:r>
        </a:p>
        <a:p>
          <a:r>
            <a:rPr lang="kk-KZ" sz="1300" dirty="0">
              <a:latin typeface="Arial" panose="020B0604020202020204" pitchFamily="34" charset="0"/>
              <a:cs typeface="Arial" panose="020B0604020202020204" pitchFamily="34" charset="0"/>
            </a:rPr>
            <a:t>қаупі</a:t>
          </a:r>
          <a:endParaRPr lang="ru-KZ" sz="13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D284B13-478E-4629-BE32-B07EF8CCDB20}" type="parTrans" cxnId="{5FBCE330-4B16-45DC-A0E0-2C5844CC6D22}">
      <dgm:prSet/>
      <dgm:spPr/>
      <dgm:t>
        <a:bodyPr/>
        <a:lstStyle/>
        <a:p>
          <a:endParaRPr lang="ru-KZ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50112CD-14AA-4E47-A768-E873DDF54136}" type="sibTrans" cxnId="{5FBCE330-4B16-45DC-A0E0-2C5844CC6D22}">
      <dgm:prSet/>
      <dgm:spPr/>
      <dgm:t>
        <a:bodyPr/>
        <a:lstStyle/>
        <a:p>
          <a:endParaRPr lang="ru-KZ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4908D46-7D1E-482F-965A-AACC628FD104}" type="pres">
      <dgm:prSet presAssocID="{CDB54EC0-3E81-40C8-8C32-274277ADEC46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FCA9EEAE-9DD5-4873-A43A-451DC8DC64FF}" type="pres">
      <dgm:prSet presAssocID="{C14484AE-77BD-4059-8B1C-2F67402F927F}" presName="gear1" presStyleLbl="node1" presStyleIdx="0" presStyleCnt="3">
        <dgm:presLayoutVars>
          <dgm:chMax val="1"/>
          <dgm:bulletEnabled val="1"/>
        </dgm:presLayoutVars>
      </dgm:prSet>
      <dgm:spPr/>
    </dgm:pt>
    <dgm:pt modelId="{CB82FC3F-B793-4CD9-99FB-AF4B665E8A99}" type="pres">
      <dgm:prSet presAssocID="{C14484AE-77BD-4059-8B1C-2F67402F927F}" presName="gear1srcNode" presStyleLbl="node1" presStyleIdx="0" presStyleCnt="3"/>
      <dgm:spPr/>
    </dgm:pt>
    <dgm:pt modelId="{DCE3D70C-6602-4DDB-A639-27C056AAF7B3}" type="pres">
      <dgm:prSet presAssocID="{C14484AE-77BD-4059-8B1C-2F67402F927F}" presName="gear1dstNode" presStyleLbl="node1" presStyleIdx="0" presStyleCnt="3"/>
      <dgm:spPr/>
    </dgm:pt>
    <dgm:pt modelId="{E4EA0C49-220C-44ED-9E30-D656CB71A2B9}" type="pres">
      <dgm:prSet presAssocID="{0FE063BB-1AD6-4D7B-9512-F364F4AB442A}" presName="gear2" presStyleLbl="node1" presStyleIdx="1" presStyleCnt="3">
        <dgm:presLayoutVars>
          <dgm:chMax val="1"/>
          <dgm:bulletEnabled val="1"/>
        </dgm:presLayoutVars>
      </dgm:prSet>
      <dgm:spPr/>
    </dgm:pt>
    <dgm:pt modelId="{D78B7E70-C729-4FFB-813A-5A50E655ADA9}" type="pres">
      <dgm:prSet presAssocID="{0FE063BB-1AD6-4D7B-9512-F364F4AB442A}" presName="gear2srcNode" presStyleLbl="node1" presStyleIdx="1" presStyleCnt="3"/>
      <dgm:spPr/>
    </dgm:pt>
    <dgm:pt modelId="{DA6CC356-FCED-41CF-9A2B-BF2656046F54}" type="pres">
      <dgm:prSet presAssocID="{0FE063BB-1AD6-4D7B-9512-F364F4AB442A}" presName="gear2dstNode" presStyleLbl="node1" presStyleIdx="1" presStyleCnt="3"/>
      <dgm:spPr/>
    </dgm:pt>
    <dgm:pt modelId="{DB0B2E76-5BB1-4FAE-9E34-85CF3C1BB12E}" type="pres">
      <dgm:prSet presAssocID="{320F449B-67F0-4342-8FD2-262BBDA387A7}" presName="gear3" presStyleLbl="node1" presStyleIdx="2" presStyleCnt="3"/>
      <dgm:spPr/>
    </dgm:pt>
    <dgm:pt modelId="{80ED0E88-0867-48F2-B7C1-27E3769D4F2D}" type="pres">
      <dgm:prSet presAssocID="{320F449B-67F0-4342-8FD2-262BBDA387A7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A8EDBF00-D70D-482A-A1FA-4FBF856F07FF}" type="pres">
      <dgm:prSet presAssocID="{320F449B-67F0-4342-8FD2-262BBDA387A7}" presName="gear3srcNode" presStyleLbl="node1" presStyleIdx="2" presStyleCnt="3"/>
      <dgm:spPr/>
    </dgm:pt>
    <dgm:pt modelId="{DEB2585E-8BC5-47E7-B09E-04726FA4B2A7}" type="pres">
      <dgm:prSet presAssocID="{320F449B-67F0-4342-8FD2-262BBDA387A7}" presName="gear3dstNode" presStyleLbl="node1" presStyleIdx="2" presStyleCnt="3"/>
      <dgm:spPr/>
    </dgm:pt>
    <dgm:pt modelId="{21497A86-5F74-4598-A49E-1A82AA8F1512}" type="pres">
      <dgm:prSet presAssocID="{61A1259B-74DB-4424-A1B9-41E2FF4225EB}" presName="connector1" presStyleLbl="sibTrans2D1" presStyleIdx="0" presStyleCnt="3"/>
      <dgm:spPr/>
    </dgm:pt>
    <dgm:pt modelId="{95F97170-FDD0-4763-A05D-F83A9D2CE259}" type="pres">
      <dgm:prSet presAssocID="{2AC288FB-B4D5-49E3-8F19-07286F5D9F46}" presName="connector2" presStyleLbl="sibTrans2D1" presStyleIdx="1" presStyleCnt="3"/>
      <dgm:spPr/>
    </dgm:pt>
    <dgm:pt modelId="{EE39B1EC-100C-4383-9920-CFD3D5AA3272}" type="pres">
      <dgm:prSet presAssocID="{650112CD-14AA-4E47-A768-E873DDF54136}" presName="connector3" presStyleLbl="sibTrans2D1" presStyleIdx="2" presStyleCnt="3"/>
      <dgm:spPr/>
    </dgm:pt>
  </dgm:ptLst>
  <dgm:cxnLst>
    <dgm:cxn modelId="{4335B223-5ECD-41ED-A8E4-3EE1E864FB18}" type="presOf" srcId="{320F449B-67F0-4342-8FD2-262BBDA387A7}" destId="{DEB2585E-8BC5-47E7-B09E-04726FA4B2A7}" srcOrd="3" destOrd="0" presId="urn:microsoft.com/office/officeart/2005/8/layout/gear1"/>
    <dgm:cxn modelId="{15C3872C-9F70-4913-8993-90A87EB92C36}" type="presOf" srcId="{C14484AE-77BD-4059-8B1C-2F67402F927F}" destId="{FCA9EEAE-9DD5-4873-A43A-451DC8DC64FF}" srcOrd="0" destOrd="0" presId="urn:microsoft.com/office/officeart/2005/8/layout/gear1"/>
    <dgm:cxn modelId="{9D3B672E-4A7A-4E50-B119-C98B5B694688}" type="presOf" srcId="{650112CD-14AA-4E47-A768-E873DDF54136}" destId="{EE39B1EC-100C-4383-9920-CFD3D5AA3272}" srcOrd="0" destOrd="0" presId="urn:microsoft.com/office/officeart/2005/8/layout/gear1"/>
    <dgm:cxn modelId="{5FBCE330-4B16-45DC-A0E0-2C5844CC6D22}" srcId="{CDB54EC0-3E81-40C8-8C32-274277ADEC46}" destId="{320F449B-67F0-4342-8FD2-262BBDA387A7}" srcOrd="2" destOrd="0" parTransId="{CD284B13-478E-4629-BE32-B07EF8CCDB20}" sibTransId="{650112CD-14AA-4E47-A768-E873DDF54136}"/>
    <dgm:cxn modelId="{ECCFCB36-3CA3-4EE4-8F73-E463DAFB0449}" type="presOf" srcId="{0FE063BB-1AD6-4D7B-9512-F364F4AB442A}" destId="{D78B7E70-C729-4FFB-813A-5A50E655ADA9}" srcOrd="1" destOrd="0" presId="urn:microsoft.com/office/officeart/2005/8/layout/gear1"/>
    <dgm:cxn modelId="{9500F442-D303-479E-8562-F3DFFEFEB9E2}" type="presOf" srcId="{2AC288FB-B4D5-49E3-8F19-07286F5D9F46}" destId="{95F97170-FDD0-4763-A05D-F83A9D2CE259}" srcOrd="0" destOrd="0" presId="urn:microsoft.com/office/officeart/2005/8/layout/gear1"/>
    <dgm:cxn modelId="{76888743-4D0F-46A7-8120-8FC1E1BFDEBF}" type="presOf" srcId="{61A1259B-74DB-4424-A1B9-41E2FF4225EB}" destId="{21497A86-5F74-4598-A49E-1A82AA8F1512}" srcOrd="0" destOrd="0" presId="urn:microsoft.com/office/officeart/2005/8/layout/gear1"/>
    <dgm:cxn modelId="{38340D45-B9FF-4F13-B74F-7F236439B7A7}" type="presOf" srcId="{0FE063BB-1AD6-4D7B-9512-F364F4AB442A}" destId="{E4EA0C49-220C-44ED-9E30-D656CB71A2B9}" srcOrd="0" destOrd="0" presId="urn:microsoft.com/office/officeart/2005/8/layout/gear1"/>
    <dgm:cxn modelId="{AFC4A466-CA6A-4E78-91F2-59930317876C}" type="presOf" srcId="{320F449B-67F0-4342-8FD2-262BBDA387A7}" destId="{DB0B2E76-5BB1-4FAE-9E34-85CF3C1BB12E}" srcOrd="0" destOrd="0" presId="urn:microsoft.com/office/officeart/2005/8/layout/gear1"/>
    <dgm:cxn modelId="{39263C48-00F3-4247-8D5C-1BE34D390A39}" type="presOf" srcId="{C14484AE-77BD-4059-8B1C-2F67402F927F}" destId="{DCE3D70C-6602-4DDB-A639-27C056AAF7B3}" srcOrd="2" destOrd="0" presId="urn:microsoft.com/office/officeart/2005/8/layout/gear1"/>
    <dgm:cxn modelId="{3E3EF58C-7533-4FBD-829D-0ADD4C103A26}" srcId="{CDB54EC0-3E81-40C8-8C32-274277ADEC46}" destId="{C14484AE-77BD-4059-8B1C-2F67402F927F}" srcOrd="0" destOrd="0" parTransId="{0D15C461-DD62-4BD2-955E-F59AB412F6A7}" sibTransId="{61A1259B-74DB-4424-A1B9-41E2FF4225EB}"/>
    <dgm:cxn modelId="{BC10AFA9-F291-4257-926F-6C7E2FE66F35}" type="presOf" srcId="{320F449B-67F0-4342-8FD2-262BBDA387A7}" destId="{80ED0E88-0867-48F2-B7C1-27E3769D4F2D}" srcOrd="1" destOrd="0" presId="urn:microsoft.com/office/officeart/2005/8/layout/gear1"/>
    <dgm:cxn modelId="{81FF3CB3-8AD4-4A27-91E0-C5D4EA5412AC}" type="presOf" srcId="{CDB54EC0-3E81-40C8-8C32-274277ADEC46}" destId="{34908D46-7D1E-482F-965A-AACC628FD104}" srcOrd="0" destOrd="0" presId="urn:microsoft.com/office/officeart/2005/8/layout/gear1"/>
    <dgm:cxn modelId="{25D039CE-CE6D-4E26-8EF4-5E67A92F9A95}" type="presOf" srcId="{320F449B-67F0-4342-8FD2-262BBDA387A7}" destId="{A8EDBF00-D70D-482A-A1FA-4FBF856F07FF}" srcOrd="2" destOrd="0" presId="urn:microsoft.com/office/officeart/2005/8/layout/gear1"/>
    <dgm:cxn modelId="{FE757ECF-CF59-43D6-A6E9-8F537DCA585B}" srcId="{CDB54EC0-3E81-40C8-8C32-274277ADEC46}" destId="{0FE063BB-1AD6-4D7B-9512-F364F4AB442A}" srcOrd="1" destOrd="0" parTransId="{8DB5F8BD-61D1-4612-9CBC-282B386FAAA1}" sibTransId="{2AC288FB-B4D5-49E3-8F19-07286F5D9F46}"/>
    <dgm:cxn modelId="{BBEABED9-4D0F-47EA-BDE6-F3426A0937FD}" type="presOf" srcId="{0FE063BB-1AD6-4D7B-9512-F364F4AB442A}" destId="{DA6CC356-FCED-41CF-9A2B-BF2656046F54}" srcOrd="2" destOrd="0" presId="urn:microsoft.com/office/officeart/2005/8/layout/gear1"/>
    <dgm:cxn modelId="{73C858EE-3854-44BA-8F12-2769744B9814}" type="presOf" srcId="{C14484AE-77BD-4059-8B1C-2F67402F927F}" destId="{CB82FC3F-B793-4CD9-99FB-AF4B665E8A99}" srcOrd="1" destOrd="0" presId="urn:microsoft.com/office/officeart/2005/8/layout/gear1"/>
    <dgm:cxn modelId="{A9121F0F-BE81-4A62-A9F8-E3663A1B11D8}" type="presParOf" srcId="{34908D46-7D1E-482F-965A-AACC628FD104}" destId="{FCA9EEAE-9DD5-4873-A43A-451DC8DC64FF}" srcOrd="0" destOrd="0" presId="urn:microsoft.com/office/officeart/2005/8/layout/gear1"/>
    <dgm:cxn modelId="{E9659317-22A5-48C4-80E1-B814C69D477B}" type="presParOf" srcId="{34908D46-7D1E-482F-965A-AACC628FD104}" destId="{CB82FC3F-B793-4CD9-99FB-AF4B665E8A99}" srcOrd="1" destOrd="0" presId="urn:microsoft.com/office/officeart/2005/8/layout/gear1"/>
    <dgm:cxn modelId="{658547C9-EAA1-4724-8467-445FC0DA3D53}" type="presParOf" srcId="{34908D46-7D1E-482F-965A-AACC628FD104}" destId="{DCE3D70C-6602-4DDB-A639-27C056AAF7B3}" srcOrd="2" destOrd="0" presId="urn:microsoft.com/office/officeart/2005/8/layout/gear1"/>
    <dgm:cxn modelId="{DC1A28B9-9900-4E75-82D6-1F7576FCF7FA}" type="presParOf" srcId="{34908D46-7D1E-482F-965A-AACC628FD104}" destId="{E4EA0C49-220C-44ED-9E30-D656CB71A2B9}" srcOrd="3" destOrd="0" presId="urn:microsoft.com/office/officeart/2005/8/layout/gear1"/>
    <dgm:cxn modelId="{61694452-6B91-4AD0-817B-EA8C32B98016}" type="presParOf" srcId="{34908D46-7D1E-482F-965A-AACC628FD104}" destId="{D78B7E70-C729-4FFB-813A-5A50E655ADA9}" srcOrd="4" destOrd="0" presId="urn:microsoft.com/office/officeart/2005/8/layout/gear1"/>
    <dgm:cxn modelId="{8F36294A-35E9-4977-98B4-BF4CEB2BB9DF}" type="presParOf" srcId="{34908D46-7D1E-482F-965A-AACC628FD104}" destId="{DA6CC356-FCED-41CF-9A2B-BF2656046F54}" srcOrd="5" destOrd="0" presId="urn:microsoft.com/office/officeart/2005/8/layout/gear1"/>
    <dgm:cxn modelId="{5764B6C1-6752-491B-B818-FE1F21466FA8}" type="presParOf" srcId="{34908D46-7D1E-482F-965A-AACC628FD104}" destId="{DB0B2E76-5BB1-4FAE-9E34-85CF3C1BB12E}" srcOrd="6" destOrd="0" presId="urn:microsoft.com/office/officeart/2005/8/layout/gear1"/>
    <dgm:cxn modelId="{D6596C88-4B29-4C97-A0A3-488C772D0B62}" type="presParOf" srcId="{34908D46-7D1E-482F-965A-AACC628FD104}" destId="{80ED0E88-0867-48F2-B7C1-27E3769D4F2D}" srcOrd="7" destOrd="0" presId="urn:microsoft.com/office/officeart/2005/8/layout/gear1"/>
    <dgm:cxn modelId="{BA642370-9BCB-4DCB-BC00-237D642D6B68}" type="presParOf" srcId="{34908D46-7D1E-482F-965A-AACC628FD104}" destId="{A8EDBF00-D70D-482A-A1FA-4FBF856F07FF}" srcOrd="8" destOrd="0" presId="urn:microsoft.com/office/officeart/2005/8/layout/gear1"/>
    <dgm:cxn modelId="{ABDBFC53-A702-45ED-A262-82518300B5BA}" type="presParOf" srcId="{34908D46-7D1E-482F-965A-AACC628FD104}" destId="{DEB2585E-8BC5-47E7-B09E-04726FA4B2A7}" srcOrd="9" destOrd="0" presId="urn:microsoft.com/office/officeart/2005/8/layout/gear1"/>
    <dgm:cxn modelId="{477DF65D-8712-4E0A-8E12-AD87D4D93AC9}" type="presParOf" srcId="{34908D46-7D1E-482F-965A-AACC628FD104}" destId="{21497A86-5F74-4598-A49E-1A82AA8F1512}" srcOrd="10" destOrd="0" presId="urn:microsoft.com/office/officeart/2005/8/layout/gear1"/>
    <dgm:cxn modelId="{5C734449-7D4B-4FFA-977D-898FD9145E75}" type="presParOf" srcId="{34908D46-7D1E-482F-965A-AACC628FD104}" destId="{95F97170-FDD0-4763-A05D-F83A9D2CE259}" srcOrd="11" destOrd="0" presId="urn:microsoft.com/office/officeart/2005/8/layout/gear1"/>
    <dgm:cxn modelId="{27EF3DE8-56B9-4A77-BF75-3069716260FF}" type="presParOf" srcId="{34908D46-7D1E-482F-965A-AACC628FD104}" destId="{EE39B1EC-100C-4383-9920-CFD3D5AA3272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22F6F39-B584-436F-8FFB-051E284CF9C0}" type="doc">
      <dgm:prSet loTypeId="urn:microsoft.com/office/officeart/2009/3/layout/RandomtoResult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KZ"/>
        </a:p>
      </dgm:t>
    </dgm:pt>
    <dgm:pt modelId="{51CF6CD8-1AAD-460B-B503-103E2D1B2C71}">
      <dgm:prSet phldrT="[Текст]" custT="1"/>
      <dgm:spPr/>
      <dgm:t>
        <a:bodyPr/>
        <a:lstStyle/>
        <a:p>
          <a:r>
            <a:rPr lang="kk-KZ" sz="1400" b="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Әлемдік жылыну, шөлдену</a:t>
          </a:r>
          <a:endParaRPr lang="ru-KZ" sz="1400" b="0" i="1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9D6E164-1068-4866-A21B-6679CEA31CE7}" type="parTrans" cxnId="{234FC4B7-23AC-4475-9C1D-E2E5908A93FF}">
      <dgm:prSet/>
      <dgm:spPr/>
      <dgm:t>
        <a:bodyPr/>
        <a:lstStyle/>
        <a:p>
          <a:endParaRPr lang="ru-KZ" b="1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3FBE8D4-8609-4D56-BF34-0F28B2DA02F5}" type="sibTrans" cxnId="{234FC4B7-23AC-4475-9C1D-E2E5908A93FF}">
      <dgm:prSet/>
      <dgm:spPr/>
      <dgm:t>
        <a:bodyPr/>
        <a:lstStyle/>
        <a:p>
          <a:endParaRPr lang="ru-KZ" b="1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051B2AF-FEB9-4AFD-A3D8-F392A3E52FAC}">
      <dgm:prSet phldrT="[Текст]"/>
      <dgm:spPr/>
      <dgm:t>
        <a:bodyPr/>
        <a:lstStyle/>
        <a:p>
          <a:r>
            <a:rPr lang="kk-KZ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Экономика</a:t>
          </a:r>
          <a:endParaRPr lang="ru-KZ" b="1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79A141A-7DAE-4268-99A7-C05FDD099BE7}" type="parTrans" cxnId="{D9D44D40-D375-4946-906B-3ED76336AB4D}">
      <dgm:prSet/>
      <dgm:spPr/>
      <dgm:t>
        <a:bodyPr/>
        <a:lstStyle/>
        <a:p>
          <a:endParaRPr lang="ru-KZ" b="1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723215-3AB3-434E-A608-60835CE621FF}" type="sibTrans" cxnId="{D9D44D40-D375-4946-906B-3ED76336AB4D}">
      <dgm:prSet/>
      <dgm:spPr/>
      <dgm:t>
        <a:bodyPr/>
        <a:lstStyle/>
        <a:p>
          <a:endParaRPr lang="ru-KZ" b="1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A4A0E28-373E-431C-A95C-B8F3100DEBC4}">
      <dgm:prSet phldrT="[Текст]"/>
      <dgm:spPr/>
      <dgm:t>
        <a:bodyPr/>
        <a:lstStyle/>
        <a:p>
          <a:r>
            <a:rPr lang="kk-KZ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Экологиялық апат (катастрофа)</a:t>
          </a:r>
          <a:endParaRPr lang="ru-KZ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23FA0B-22CB-4C20-BAE1-17CF24DDEFA5}" type="parTrans" cxnId="{00DB240A-A8DB-4A74-ADE6-5C327CED6210}">
      <dgm:prSet/>
      <dgm:spPr/>
      <dgm:t>
        <a:bodyPr/>
        <a:lstStyle/>
        <a:p>
          <a:endParaRPr lang="ru-KZ" b="1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12C5030-AEDC-4CAF-A665-DCA120818158}" type="sibTrans" cxnId="{00DB240A-A8DB-4A74-ADE6-5C327CED6210}">
      <dgm:prSet/>
      <dgm:spPr/>
      <dgm:t>
        <a:bodyPr/>
        <a:lstStyle/>
        <a:p>
          <a:endParaRPr lang="ru-KZ" b="1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52E9D3C-3199-4E04-9854-4FC3A4D1AB53}">
      <dgm:prSet phldrT="[Текст]"/>
      <dgm:spPr/>
      <dgm:t>
        <a:bodyPr/>
        <a:lstStyle/>
        <a:p>
          <a:r>
            <a:rPr lang="kk-KZ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Экология</a:t>
          </a:r>
          <a:endParaRPr lang="ru-KZ" b="1" dirty="0">
            <a:solidFill>
              <a:srgbClr val="C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0503812-FF95-4854-A005-45D87F42BCCC}" type="parTrans" cxnId="{8980D11D-7BAA-4F2C-BE2C-6E0D841FB8C2}">
      <dgm:prSet/>
      <dgm:spPr/>
      <dgm:t>
        <a:bodyPr/>
        <a:lstStyle/>
        <a:p>
          <a:endParaRPr lang="ru-KZ" b="1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97AA3A8-2DC4-425F-8E9C-2BF3FC2D901C}" type="sibTrans" cxnId="{8980D11D-7BAA-4F2C-BE2C-6E0D841FB8C2}">
      <dgm:prSet/>
      <dgm:spPr/>
      <dgm:t>
        <a:bodyPr/>
        <a:lstStyle/>
        <a:p>
          <a:endParaRPr lang="ru-KZ" b="1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1D3C962-8B9F-4CDA-8B60-DB614513B12B}" type="pres">
      <dgm:prSet presAssocID="{322F6F39-B584-436F-8FFB-051E284CF9C0}" presName="Name0" presStyleCnt="0">
        <dgm:presLayoutVars>
          <dgm:dir/>
          <dgm:animOne val="branch"/>
          <dgm:animLvl val="lvl"/>
        </dgm:presLayoutVars>
      </dgm:prSet>
      <dgm:spPr/>
    </dgm:pt>
    <dgm:pt modelId="{98E36EE2-F7F8-494E-9E36-ACE03A2AF60C}" type="pres">
      <dgm:prSet presAssocID="{51CF6CD8-1AAD-460B-B503-103E2D1B2C71}" presName="chaos" presStyleCnt="0"/>
      <dgm:spPr/>
    </dgm:pt>
    <dgm:pt modelId="{B0396CB1-AF4F-4C1E-946C-D9048EF2464C}" type="pres">
      <dgm:prSet presAssocID="{51CF6CD8-1AAD-460B-B503-103E2D1B2C71}" presName="parTx1" presStyleLbl="revTx" presStyleIdx="0" presStyleCnt="3"/>
      <dgm:spPr/>
    </dgm:pt>
    <dgm:pt modelId="{A3EB7EBD-D414-48E8-923E-55CDC7B2D5C1}" type="pres">
      <dgm:prSet presAssocID="{51CF6CD8-1AAD-460B-B503-103E2D1B2C71}" presName="desTx1" presStyleLbl="revTx" presStyleIdx="1" presStyleCnt="3">
        <dgm:presLayoutVars>
          <dgm:bulletEnabled val="1"/>
        </dgm:presLayoutVars>
      </dgm:prSet>
      <dgm:spPr/>
    </dgm:pt>
    <dgm:pt modelId="{D590E9EF-CD7B-40D4-9113-CC244495E2F4}" type="pres">
      <dgm:prSet presAssocID="{51CF6CD8-1AAD-460B-B503-103E2D1B2C71}" presName="c1" presStyleLbl="node1" presStyleIdx="0" presStyleCnt="19"/>
      <dgm:spPr/>
    </dgm:pt>
    <dgm:pt modelId="{73C60B72-6396-4A1B-8424-75C01400B51D}" type="pres">
      <dgm:prSet presAssocID="{51CF6CD8-1AAD-460B-B503-103E2D1B2C71}" presName="c2" presStyleLbl="node1" presStyleIdx="1" presStyleCnt="19"/>
      <dgm:spPr/>
    </dgm:pt>
    <dgm:pt modelId="{8B97F60D-E3D2-4927-AC4B-D90643A9C12D}" type="pres">
      <dgm:prSet presAssocID="{51CF6CD8-1AAD-460B-B503-103E2D1B2C71}" presName="c3" presStyleLbl="node1" presStyleIdx="2" presStyleCnt="19"/>
      <dgm:spPr/>
    </dgm:pt>
    <dgm:pt modelId="{D0BEAFEE-BEBA-431A-BC28-2E5300B34E33}" type="pres">
      <dgm:prSet presAssocID="{51CF6CD8-1AAD-460B-B503-103E2D1B2C71}" presName="c4" presStyleLbl="node1" presStyleIdx="3" presStyleCnt="19"/>
      <dgm:spPr/>
    </dgm:pt>
    <dgm:pt modelId="{871DDCFA-79A5-46DD-B4FB-C99B77B53A14}" type="pres">
      <dgm:prSet presAssocID="{51CF6CD8-1AAD-460B-B503-103E2D1B2C71}" presName="c5" presStyleLbl="node1" presStyleIdx="4" presStyleCnt="19"/>
      <dgm:spPr/>
    </dgm:pt>
    <dgm:pt modelId="{F7364EF2-0F42-4073-8608-DFB99101C72C}" type="pres">
      <dgm:prSet presAssocID="{51CF6CD8-1AAD-460B-B503-103E2D1B2C71}" presName="c6" presStyleLbl="node1" presStyleIdx="5" presStyleCnt="19"/>
      <dgm:spPr/>
    </dgm:pt>
    <dgm:pt modelId="{78CA9C47-47C9-47EB-B4BF-A31105C8CF84}" type="pres">
      <dgm:prSet presAssocID="{51CF6CD8-1AAD-460B-B503-103E2D1B2C71}" presName="c7" presStyleLbl="node1" presStyleIdx="6" presStyleCnt="19"/>
      <dgm:spPr/>
    </dgm:pt>
    <dgm:pt modelId="{62449069-FD5F-460F-B14F-0B5C0735DB9F}" type="pres">
      <dgm:prSet presAssocID="{51CF6CD8-1AAD-460B-B503-103E2D1B2C71}" presName="c8" presStyleLbl="node1" presStyleIdx="7" presStyleCnt="19"/>
      <dgm:spPr/>
    </dgm:pt>
    <dgm:pt modelId="{C5AF294B-6252-49EA-8CE3-F804E345A20A}" type="pres">
      <dgm:prSet presAssocID="{51CF6CD8-1AAD-460B-B503-103E2D1B2C71}" presName="c9" presStyleLbl="node1" presStyleIdx="8" presStyleCnt="19"/>
      <dgm:spPr/>
    </dgm:pt>
    <dgm:pt modelId="{86CEE3FF-5D79-4AF6-A273-772E960A0E15}" type="pres">
      <dgm:prSet presAssocID="{51CF6CD8-1AAD-460B-B503-103E2D1B2C71}" presName="c10" presStyleLbl="node1" presStyleIdx="9" presStyleCnt="19"/>
      <dgm:spPr/>
    </dgm:pt>
    <dgm:pt modelId="{CF4BA159-4C8C-496D-ADE9-B24F1795EC17}" type="pres">
      <dgm:prSet presAssocID="{51CF6CD8-1AAD-460B-B503-103E2D1B2C71}" presName="c11" presStyleLbl="node1" presStyleIdx="10" presStyleCnt="19"/>
      <dgm:spPr/>
    </dgm:pt>
    <dgm:pt modelId="{E9A0D9F3-79C0-4BF7-AE7D-53235E647420}" type="pres">
      <dgm:prSet presAssocID="{51CF6CD8-1AAD-460B-B503-103E2D1B2C71}" presName="c12" presStyleLbl="node1" presStyleIdx="11" presStyleCnt="19"/>
      <dgm:spPr/>
    </dgm:pt>
    <dgm:pt modelId="{A790988B-CB0D-4B6E-BE05-0F8625A67831}" type="pres">
      <dgm:prSet presAssocID="{51CF6CD8-1AAD-460B-B503-103E2D1B2C71}" presName="c13" presStyleLbl="node1" presStyleIdx="12" presStyleCnt="19"/>
      <dgm:spPr/>
    </dgm:pt>
    <dgm:pt modelId="{194157EF-86B7-4E5D-936D-19C74D2585DA}" type="pres">
      <dgm:prSet presAssocID="{51CF6CD8-1AAD-460B-B503-103E2D1B2C71}" presName="c14" presStyleLbl="node1" presStyleIdx="13" presStyleCnt="19"/>
      <dgm:spPr/>
    </dgm:pt>
    <dgm:pt modelId="{A78C3FAD-F83B-428C-8DA6-0201247FBC4D}" type="pres">
      <dgm:prSet presAssocID="{51CF6CD8-1AAD-460B-B503-103E2D1B2C71}" presName="c15" presStyleLbl="node1" presStyleIdx="14" presStyleCnt="19"/>
      <dgm:spPr/>
    </dgm:pt>
    <dgm:pt modelId="{60CD18E3-5A9D-4346-9778-E0F91F13689A}" type="pres">
      <dgm:prSet presAssocID="{51CF6CD8-1AAD-460B-B503-103E2D1B2C71}" presName="c16" presStyleLbl="node1" presStyleIdx="15" presStyleCnt="19"/>
      <dgm:spPr/>
    </dgm:pt>
    <dgm:pt modelId="{9349E9A8-89CF-4AEE-B390-2C65B6A34E29}" type="pres">
      <dgm:prSet presAssocID="{51CF6CD8-1AAD-460B-B503-103E2D1B2C71}" presName="c17" presStyleLbl="node1" presStyleIdx="16" presStyleCnt="19"/>
      <dgm:spPr/>
    </dgm:pt>
    <dgm:pt modelId="{9C0CF9F2-A854-4FF1-862B-9F3B7AFF13FF}" type="pres">
      <dgm:prSet presAssocID="{51CF6CD8-1AAD-460B-B503-103E2D1B2C71}" presName="c18" presStyleLbl="node1" presStyleIdx="17" presStyleCnt="19"/>
      <dgm:spPr/>
    </dgm:pt>
    <dgm:pt modelId="{6E746DB0-B28D-49B7-9F05-D0BA9AF586F4}" type="pres">
      <dgm:prSet presAssocID="{73FBE8D4-8609-4D56-BF34-0F28B2DA02F5}" presName="chevronComposite1" presStyleCnt="0"/>
      <dgm:spPr/>
    </dgm:pt>
    <dgm:pt modelId="{3975AE43-3900-4B82-8EA0-A04C95AB7DFB}" type="pres">
      <dgm:prSet presAssocID="{73FBE8D4-8609-4D56-BF34-0F28B2DA02F5}" presName="chevron1" presStyleLbl="sibTrans2D1" presStyleIdx="0" presStyleCnt="2"/>
      <dgm:spPr/>
    </dgm:pt>
    <dgm:pt modelId="{60B5AD67-F6A9-46F5-AC3B-C583D5D2B11A}" type="pres">
      <dgm:prSet presAssocID="{73FBE8D4-8609-4D56-BF34-0F28B2DA02F5}" presName="spChevron1" presStyleCnt="0"/>
      <dgm:spPr/>
    </dgm:pt>
    <dgm:pt modelId="{FAE984BA-D7B7-4EE0-9DB8-49469E12294D}" type="pres">
      <dgm:prSet presAssocID="{73FBE8D4-8609-4D56-BF34-0F28B2DA02F5}" presName="overlap" presStyleCnt="0"/>
      <dgm:spPr/>
    </dgm:pt>
    <dgm:pt modelId="{4DCD3C74-3CA7-40B2-998D-91CCEE4AD2EC}" type="pres">
      <dgm:prSet presAssocID="{73FBE8D4-8609-4D56-BF34-0F28B2DA02F5}" presName="chevronComposite2" presStyleCnt="0"/>
      <dgm:spPr/>
    </dgm:pt>
    <dgm:pt modelId="{26FDA1C6-EBCE-4478-A49F-4E5BB82875EB}" type="pres">
      <dgm:prSet presAssocID="{73FBE8D4-8609-4D56-BF34-0F28B2DA02F5}" presName="chevron2" presStyleLbl="sibTrans2D1" presStyleIdx="1" presStyleCnt="2"/>
      <dgm:spPr/>
    </dgm:pt>
    <dgm:pt modelId="{7CF02AA3-BCC6-4FCF-B0D1-C94BF85BB4BD}" type="pres">
      <dgm:prSet presAssocID="{73FBE8D4-8609-4D56-BF34-0F28B2DA02F5}" presName="spChevron2" presStyleCnt="0"/>
      <dgm:spPr/>
    </dgm:pt>
    <dgm:pt modelId="{5632E276-F5C4-4DEF-AF84-CEF518349977}" type="pres">
      <dgm:prSet presAssocID="{0A4A0E28-373E-431C-A95C-B8F3100DEBC4}" presName="last" presStyleCnt="0"/>
      <dgm:spPr/>
    </dgm:pt>
    <dgm:pt modelId="{E7203E18-4D2E-4F34-A57E-88BF907D96C6}" type="pres">
      <dgm:prSet presAssocID="{0A4A0E28-373E-431C-A95C-B8F3100DEBC4}" presName="circleTx" presStyleLbl="node1" presStyleIdx="18" presStyleCnt="19"/>
      <dgm:spPr/>
    </dgm:pt>
    <dgm:pt modelId="{119B4D7D-AC95-4FD1-8468-AB96338B0BD1}" type="pres">
      <dgm:prSet presAssocID="{0A4A0E28-373E-431C-A95C-B8F3100DEBC4}" presName="desTxN" presStyleLbl="revTx" presStyleIdx="2" presStyleCnt="3" custLinFactNeighborX="4" custLinFactNeighborY="-959">
        <dgm:presLayoutVars>
          <dgm:bulletEnabled val="1"/>
        </dgm:presLayoutVars>
      </dgm:prSet>
      <dgm:spPr/>
    </dgm:pt>
    <dgm:pt modelId="{BD212EBC-4497-4D62-8189-4C6C7733692C}" type="pres">
      <dgm:prSet presAssocID="{0A4A0E28-373E-431C-A95C-B8F3100DEBC4}" presName="spN" presStyleCnt="0"/>
      <dgm:spPr/>
    </dgm:pt>
  </dgm:ptLst>
  <dgm:cxnLst>
    <dgm:cxn modelId="{00DB240A-A8DB-4A74-ADE6-5C327CED6210}" srcId="{322F6F39-B584-436F-8FFB-051E284CF9C0}" destId="{0A4A0E28-373E-431C-A95C-B8F3100DEBC4}" srcOrd="1" destOrd="0" parTransId="{8223FA0B-22CB-4C20-BAE1-17CF24DDEFA5}" sibTransId="{F12C5030-AEDC-4CAF-A665-DCA120818158}"/>
    <dgm:cxn modelId="{AA53DE13-4AEE-4D0B-95DA-F9FED761D826}" type="presOf" srcId="{51CF6CD8-1AAD-460B-B503-103E2D1B2C71}" destId="{B0396CB1-AF4F-4C1E-946C-D9048EF2464C}" srcOrd="0" destOrd="0" presId="urn:microsoft.com/office/officeart/2009/3/layout/RandomtoResultProcess"/>
    <dgm:cxn modelId="{D9A8FE1A-C05A-40C8-B262-E0052E782492}" type="presOf" srcId="{0A4A0E28-373E-431C-A95C-B8F3100DEBC4}" destId="{E7203E18-4D2E-4F34-A57E-88BF907D96C6}" srcOrd="0" destOrd="0" presId="urn:microsoft.com/office/officeart/2009/3/layout/RandomtoResultProcess"/>
    <dgm:cxn modelId="{8980D11D-7BAA-4F2C-BE2C-6E0D841FB8C2}" srcId="{0A4A0E28-373E-431C-A95C-B8F3100DEBC4}" destId="{652E9D3C-3199-4E04-9854-4FC3A4D1AB53}" srcOrd="0" destOrd="0" parTransId="{20503812-FF95-4854-A005-45D87F42BCCC}" sibTransId="{B97AA3A8-2DC4-425F-8E9C-2BF3FC2D901C}"/>
    <dgm:cxn modelId="{CC8C2823-020E-4878-99DF-59E646C5BEA2}" type="presOf" srcId="{B051B2AF-FEB9-4AFD-A3D8-F392A3E52FAC}" destId="{A3EB7EBD-D414-48E8-923E-55CDC7B2D5C1}" srcOrd="0" destOrd="0" presId="urn:microsoft.com/office/officeart/2009/3/layout/RandomtoResultProcess"/>
    <dgm:cxn modelId="{D9D44D40-D375-4946-906B-3ED76336AB4D}" srcId="{51CF6CD8-1AAD-460B-B503-103E2D1B2C71}" destId="{B051B2AF-FEB9-4AFD-A3D8-F392A3E52FAC}" srcOrd="0" destOrd="0" parTransId="{A79A141A-7DAE-4268-99A7-C05FDD099BE7}" sibTransId="{01723215-3AB3-434E-A608-60835CE621FF}"/>
    <dgm:cxn modelId="{A5FDDE53-C118-4F89-9F28-C38291D80EE9}" type="presOf" srcId="{322F6F39-B584-436F-8FFB-051E284CF9C0}" destId="{81D3C962-8B9F-4CDA-8B60-DB614513B12B}" srcOrd="0" destOrd="0" presId="urn:microsoft.com/office/officeart/2009/3/layout/RandomtoResultProcess"/>
    <dgm:cxn modelId="{234FC4B7-23AC-4475-9C1D-E2E5908A93FF}" srcId="{322F6F39-B584-436F-8FFB-051E284CF9C0}" destId="{51CF6CD8-1AAD-460B-B503-103E2D1B2C71}" srcOrd="0" destOrd="0" parTransId="{B9D6E164-1068-4866-A21B-6679CEA31CE7}" sibTransId="{73FBE8D4-8609-4D56-BF34-0F28B2DA02F5}"/>
    <dgm:cxn modelId="{1150FFFE-3A23-4D92-B0F5-4C4339DCF633}" type="presOf" srcId="{652E9D3C-3199-4E04-9854-4FC3A4D1AB53}" destId="{119B4D7D-AC95-4FD1-8468-AB96338B0BD1}" srcOrd="0" destOrd="0" presId="urn:microsoft.com/office/officeart/2009/3/layout/RandomtoResultProcess"/>
    <dgm:cxn modelId="{2F1C3798-C2AE-47A0-AA9F-529699C8C05D}" type="presParOf" srcId="{81D3C962-8B9F-4CDA-8B60-DB614513B12B}" destId="{98E36EE2-F7F8-494E-9E36-ACE03A2AF60C}" srcOrd="0" destOrd="0" presId="urn:microsoft.com/office/officeart/2009/3/layout/RandomtoResultProcess"/>
    <dgm:cxn modelId="{0DBB381F-E97F-4C98-AB2C-789696FF0770}" type="presParOf" srcId="{98E36EE2-F7F8-494E-9E36-ACE03A2AF60C}" destId="{B0396CB1-AF4F-4C1E-946C-D9048EF2464C}" srcOrd="0" destOrd="0" presId="urn:microsoft.com/office/officeart/2009/3/layout/RandomtoResultProcess"/>
    <dgm:cxn modelId="{7A70BB45-8073-471D-AA13-E5F8D7F4E5CD}" type="presParOf" srcId="{98E36EE2-F7F8-494E-9E36-ACE03A2AF60C}" destId="{A3EB7EBD-D414-48E8-923E-55CDC7B2D5C1}" srcOrd="1" destOrd="0" presId="urn:microsoft.com/office/officeart/2009/3/layout/RandomtoResultProcess"/>
    <dgm:cxn modelId="{0AF62055-424A-4EDB-BDA1-B309F80F8BAB}" type="presParOf" srcId="{98E36EE2-F7F8-494E-9E36-ACE03A2AF60C}" destId="{D590E9EF-CD7B-40D4-9113-CC244495E2F4}" srcOrd="2" destOrd="0" presId="urn:microsoft.com/office/officeart/2009/3/layout/RandomtoResultProcess"/>
    <dgm:cxn modelId="{72A743C4-F0F7-4CF1-9B6F-06B7DA806993}" type="presParOf" srcId="{98E36EE2-F7F8-494E-9E36-ACE03A2AF60C}" destId="{73C60B72-6396-4A1B-8424-75C01400B51D}" srcOrd="3" destOrd="0" presId="urn:microsoft.com/office/officeart/2009/3/layout/RandomtoResultProcess"/>
    <dgm:cxn modelId="{A1A3D0D6-368E-41CA-9846-2609FF886632}" type="presParOf" srcId="{98E36EE2-F7F8-494E-9E36-ACE03A2AF60C}" destId="{8B97F60D-E3D2-4927-AC4B-D90643A9C12D}" srcOrd="4" destOrd="0" presId="urn:microsoft.com/office/officeart/2009/3/layout/RandomtoResultProcess"/>
    <dgm:cxn modelId="{B5E0B9FB-104B-46AD-9FED-920949B68D30}" type="presParOf" srcId="{98E36EE2-F7F8-494E-9E36-ACE03A2AF60C}" destId="{D0BEAFEE-BEBA-431A-BC28-2E5300B34E33}" srcOrd="5" destOrd="0" presId="urn:microsoft.com/office/officeart/2009/3/layout/RandomtoResultProcess"/>
    <dgm:cxn modelId="{EAFE40BF-A741-4AFC-9E99-4FB9D2D5CC7D}" type="presParOf" srcId="{98E36EE2-F7F8-494E-9E36-ACE03A2AF60C}" destId="{871DDCFA-79A5-46DD-B4FB-C99B77B53A14}" srcOrd="6" destOrd="0" presId="urn:microsoft.com/office/officeart/2009/3/layout/RandomtoResultProcess"/>
    <dgm:cxn modelId="{E284ED76-CCDA-4F8A-850F-B8EDBA06F300}" type="presParOf" srcId="{98E36EE2-F7F8-494E-9E36-ACE03A2AF60C}" destId="{F7364EF2-0F42-4073-8608-DFB99101C72C}" srcOrd="7" destOrd="0" presId="urn:microsoft.com/office/officeart/2009/3/layout/RandomtoResultProcess"/>
    <dgm:cxn modelId="{66FFF4A9-2364-44FA-B8D3-E8CFE78B7C63}" type="presParOf" srcId="{98E36EE2-F7F8-494E-9E36-ACE03A2AF60C}" destId="{78CA9C47-47C9-47EB-B4BF-A31105C8CF84}" srcOrd="8" destOrd="0" presId="urn:microsoft.com/office/officeart/2009/3/layout/RandomtoResultProcess"/>
    <dgm:cxn modelId="{16C8134C-242F-4712-BA06-33B457ADB790}" type="presParOf" srcId="{98E36EE2-F7F8-494E-9E36-ACE03A2AF60C}" destId="{62449069-FD5F-460F-B14F-0B5C0735DB9F}" srcOrd="9" destOrd="0" presId="urn:microsoft.com/office/officeart/2009/3/layout/RandomtoResultProcess"/>
    <dgm:cxn modelId="{8282FCF4-7019-46C1-86BA-4E12D5822D61}" type="presParOf" srcId="{98E36EE2-F7F8-494E-9E36-ACE03A2AF60C}" destId="{C5AF294B-6252-49EA-8CE3-F804E345A20A}" srcOrd="10" destOrd="0" presId="urn:microsoft.com/office/officeart/2009/3/layout/RandomtoResultProcess"/>
    <dgm:cxn modelId="{4A7572B1-ABF5-4481-8EB7-D9F13F555C3E}" type="presParOf" srcId="{98E36EE2-F7F8-494E-9E36-ACE03A2AF60C}" destId="{86CEE3FF-5D79-4AF6-A273-772E960A0E15}" srcOrd="11" destOrd="0" presId="urn:microsoft.com/office/officeart/2009/3/layout/RandomtoResultProcess"/>
    <dgm:cxn modelId="{C786E93E-5F67-40B9-A74B-D7E4A1D1DBBD}" type="presParOf" srcId="{98E36EE2-F7F8-494E-9E36-ACE03A2AF60C}" destId="{CF4BA159-4C8C-496D-ADE9-B24F1795EC17}" srcOrd="12" destOrd="0" presId="urn:microsoft.com/office/officeart/2009/3/layout/RandomtoResultProcess"/>
    <dgm:cxn modelId="{54481C8E-D4B3-4D21-ACCF-B699D8A33403}" type="presParOf" srcId="{98E36EE2-F7F8-494E-9E36-ACE03A2AF60C}" destId="{E9A0D9F3-79C0-4BF7-AE7D-53235E647420}" srcOrd="13" destOrd="0" presId="urn:microsoft.com/office/officeart/2009/3/layout/RandomtoResultProcess"/>
    <dgm:cxn modelId="{5E8332FC-E150-4A64-A921-3AA1E9972387}" type="presParOf" srcId="{98E36EE2-F7F8-494E-9E36-ACE03A2AF60C}" destId="{A790988B-CB0D-4B6E-BE05-0F8625A67831}" srcOrd="14" destOrd="0" presId="urn:microsoft.com/office/officeart/2009/3/layout/RandomtoResultProcess"/>
    <dgm:cxn modelId="{35318692-481F-41AE-9B42-A43AA8FDDE43}" type="presParOf" srcId="{98E36EE2-F7F8-494E-9E36-ACE03A2AF60C}" destId="{194157EF-86B7-4E5D-936D-19C74D2585DA}" srcOrd="15" destOrd="0" presId="urn:microsoft.com/office/officeart/2009/3/layout/RandomtoResultProcess"/>
    <dgm:cxn modelId="{969558A4-ED0A-467D-9565-17CADE310E83}" type="presParOf" srcId="{98E36EE2-F7F8-494E-9E36-ACE03A2AF60C}" destId="{A78C3FAD-F83B-428C-8DA6-0201247FBC4D}" srcOrd="16" destOrd="0" presId="urn:microsoft.com/office/officeart/2009/3/layout/RandomtoResultProcess"/>
    <dgm:cxn modelId="{C9F33E38-439A-4721-A6E7-7763CAC64910}" type="presParOf" srcId="{98E36EE2-F7F8-494E-9E36-ACE03A2AF60C}" destId="{60CD18E3-5A9D-4346-9778-E0F91F13689A}" srcOrd="17" destOrd="0" presId="urn:microsoft.com/office/officeart/2009/3/layout/RandomtoResultProcess"/>
    <dgm:cxn modelId="{AA0F3F16-4BB9-47AD-818E-2AB48EC65A19}" type="presParOf" srcId="{98E36EE2-F7F8-494E-9E36-ACE03A2AF60C}" destId="{9349E9A8-89CF-4AEE-B390-2C65B6A34E29}" srcOrd="18" destOrd="0" presId="urn:microsoft.com/office/officeart/2009/3/layout/RandomtoResultProcess"/>
    <dgm:cxn modelId="{A1D2F9BA-0913-4233-85C3-765025D12267}" type="presParOf" srcId="{98E36EE2-F7F8-494E-9E36-ACE03A2AF60C}" destId="{9C0CF9F2-A854-4FF1-862B-9F3B7AFF13FF}" srcOrd="19" destOrd="0" presId="urn:microsoft.com/office/officeart/2009/3/layout/RandomtoResultProcess"/>
    <dgm:cxn modelId="{C02D9E01-FE91-4CE8-83A8-66C84032D61A}" type="presParOf" srcId="{81D3C962-8B9F-4CDA-8B60-DB614513B12B}" destId="{6E746DB0-B28D-49B7-9F05-D0BA9AF586F4}" srcOrd="1" destOrd="0" presId="urn:microsoft.com/office/officeart/2009/3/layout/RandomtoResultProcess"/>
    <dgm:cxn modelId="{1705A30F-658B-4377-97D2-5584040BB61D}" type="presParOf" srcId="{6E746DB0-B28D-49B7-9F05-D0BA9AF586F4}" destId="{3975AE43-3900-4B82-8EA0-A04C95AB7DFB}" srcOrd="0" destOrd="0" presId="urn:microsoft.com/office/officeart/2009/3/layout/RandomtoResultProcess"/>
    <dgm:cxn modelId="{A3AD50D6-A7B7-4364-AD8F-81A13427366C}" type="presParOf" srcId="{6E746DB0-B28D-49B7-9F05-D0BA9AF586F4}" destId="{60B5AD67-F6A9-46F5-AC3B-C583D5D2B11A}" srcOrd="1" destOrd="0" presId="urn:microsoft.com/office/officeart/2009/3/layout/RandomtoResultProcess"/>
    <dgm:cxn modelId="{47122AAA-9A4C-4323-9F2C-F82CF467D8CA}" type="presParOf" srcId="{81D3C962-8B9F-4CDA-8B60-DB614513B12B}" destId="{FAE984BA-D7B7-4EE0-9DB8-49469E12294D}" srcOrd="2" destOrd="0" presId="urn:microsoft.com/office/officeart/2009/3/layout/RandomtoResultProcess"/>
    <dgm:cxn modelId="{8A325985-E25F-4279-BBC2-AF8FC8359C7E}" type="presParOf" srcId="{81D3C962-8B9F-4CDA-8B60-DB614513B12B}" destId="{4DCD3C74-3CA7-40B2-998D-91CCEE4AD2EC}" srcOrd="3" destOrd="0" presId="urn:microsoft.com/office/officeart/2009/3/layout/RandomtoResultProcess"/>
    <dgm:cxn modelId="{32AE9EAD-FBC0-461D-A6D5-1AD0947B0236}" type="presParOf" srcId="{4DCD3C74-3CA7-40B2-998D-91CCEE4AD2EC}" destId="{26FDA1C6-EBCE-4478-A49F-4E5BB82875EB}" srcOrd="0" destOrd="0" presId="urn:microsoft.com/office/officeart/2009/3/layout/RandomtoResultProcess"/>
    <dgm:cxn modelId="{4BE1AF60-6EDA-4F34-9C78-918D0EBCFD25}" type="presParOf" srcId="{4DCD3C74-3CA7-40B2-998D-91CCEE4AD2EC}" destId="{7CF02AA3-BCC6-4FCF-B0D1-C94BF85BB4BD}" srcOrd="1" destOrd="0" presId="urn:microsoft.com/office/officeart/2009/3/layout/RandomtoResultProcess"/>
    <dgm:cxn modelId="{4A08E1D8-6655-4405-8AA7-EC65EF488AF9}" type="presParOf" srcId="{81D3C962-8B9F-4CDA-8B60-DB614513B12B}" destId="{5632E276-F5C4-4DEF-AF84-CEF518349977}" srcOrd="4" destOrd="0" presId="urn:microsoft.com/office/officeart/2009/3/layout/RandomtoResultProcess"/>
    <dgm:cxn modelId="{51C0B7DD-6AAF-4212-9D46-73DCBEBD8098}" type="presParOf" srcId="{5632E276-F5C4-4DEF-AF84-CEF518349977}" destId="{E7203E18-4D2E-4F34-A57E-88BF907D96C6}" srcOrd="0" destOrd="0" presId="urn:microsoft.com/office/officeart/2009/3/layout/RandomtoResultProcess"/>
    <dgm:cxn modelId="{300DA298-C2C5-40A7-83DE-4D64A3267CBD}" type="presParOf" srcId="{5632E276-F5C4-4DEF-AF84-CEF518349977}" destId="{119B4D7D-AC95-4FD1-8468-AB96338B0BD1}" srcOrd="1" destOrd="0" presId="urn:microsoft.com/office/officeart/2009/3/layout/RandomtoResultProcess"/>
    <dgm:cxn modelId="{390D4652-8EFA-48B3-81D8-ADFD3A3B6282}" type="presParOf" srcId="{5632E276-F5C4-4DEF-AF84-CEF518349977}" destId="{BD212EBC-4497-4D62-8189-4C6C7733692C}" srcOrd="2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5726AA1-90FE-4C71-9D66-6368617B4279}" type="doc">
      <dgm:prSet loTypeId="urn:microsoft.com/office/officeart/2005/8/layout/cycle1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KZ"/>
        </a:p>
      </dgm:t>
    </dgm:pt>
    <dgm:pt modelId="{DCFDE9DE-B115-414F-BDE9-F6483146306A}">
      <dgm:prSet phldrT="[Текст]" custT="1"/>
      <dgm:spPr/>
      <dgm:t>
        <a:bodyPr/>
        <a:lstStyle/>
        <a:p>
          <a:r>
            <a:rPr lang="kk-KZ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Онкологиялық аурулар</a:t>
          </a:r>
          <a:endParaRPr lang="ru-KZ" sz="16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0E0D473-F5ED-40BF-AFBE-0FD5E4E700C1}" type="parTrans" cxnId="{5FD5420F-CC07-4735-BE55-C7C92851A16B}">
      <dgm:prSet/>
      <dgm:spPr/>
      <dgm:t>
        <a:bodyPr/>
        <a:lstStyle/>
        <a:p>
          <a:endParaRPr lang="ru-KZ" sz="16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E16334-A692-4D83-BE79-9771AFD38EEC}" type="sibTrans" cxnId="{5FD5420F-CC07-4735-BE55-C7C92851A16B}">
      <dgm:prSet/>
      <dgm:spPr/>
      <dgm:t>
        <a:bodyPr/>
        <a:lstStyle/>
        <a:p>
          <a:endParaRPr lang="ru-KZ" sz="16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E7A6BDE-609B-474C-B1DF-30351C397E23}">
      <dgm:prSet phldrT="[Текст]" custT="1"/>
      <dgm:spPr/>
      <dgm:t>
        <a:bodyPr/>
        <a:lstStyle/>
        <a:p>
          <a:r>
            <a:rPr lang="kk-KZ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Пандемиялық, эпидемиялық аурулар </a:t>
          </a:r>
          <a:endParaRPr lang="ru-KZ" sz="16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1293EE8-6AA5-4DDF-87A7-97174C46493A}" type="parTrans" cxnId="{897D62C7-C39D-4772-BD27-239EBEB12087}">
      <dgm:prSet/>
      <dgm:spPr/>
      <dgm:t>
        <a:bodyPr/>
        <a:lstStyle/>
        <a:p>
          <a:endParaRPr lang="ru-KZ" sz="16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7070C19-C2F5-4F48-B6F8-3D7C9293B612}" type="sibTrans" cxnId="{897D62C7-C39D-4772-BD27-239EBEB12087}">
      <dgm:prSet/>
      <dgm:spPr/>
      <dgm:t>
        <a:bodyPr/>
        <a:lstStyle/>
        <a:p>
          <a:endParaRPr lang="ru-KZ" sz="16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B069206-C8BB-4BD7-9E6E-C24987B351FE}">
      <dgm:prSet phldrT="[Текст]" custT="1"/>
      <dgm:spPr/>
      <dgm:t>
        <a:bodyPr/>
        <a:lstStyle/>
        <a:p>
          <a:r>
            <a:rPr lang="kk-KZ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Вирустық аурулар</a:t>
          </a:r>
          <a:endParaRPr lang="ru-KZ" sz="16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BF7A53F-F6E4-4FA5-B6DC-3542D9138114}" type="parTrans" cxnId="{13F98CF1-1B97-4DB2-95D3-CD48C13B354F}">
      <dgm:prSet/>
      <dgm:spPr/>
      <dgm:t>
        <a:bodyPr/>
        <a:lstStyle/>
        <a:p>
          <a:endParaRPr lang="ru-KZ" sz="16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9ED479E-32C3-4CF0-A580-CBAE4BDD3CBF}" type="sibTrans" cxnId="{13F98CF1-1B97-4DB2-95D3-CD48C13B354F}">
      <dgm:prSet/>
      <dgm:spPr/>
      <dgm:t>
        <a:bodyPr/>
        <a:lstStyle/>
        <a:p>
          <a:endParaRPr lang="ru-KZ" sz="16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DD40FCC-F9AE-4440-8AC6-9EBB02BFA498}">
      <dgm:prSet phldrT="[Текст]" custT="1"/>
      <dgm:spPr/>
      <dgm:t>
        <a:bodyPr/>
        <a:lstStyle/>
        <a:p>
          <a:r>
            <a:rPr lang="kk-KZ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Иммун әлсіруінен қалыптасатын жұқпалы дерттер</a:t>
          </a:r>
          <a:endParaRPr lang="ru-KZ" sz="16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2732DB8-1E98-4407-8E49-FCFE7D727D92}" type="parTrans" cxnId="{9B974E24-D2A6-4643-AFB7-7DF89F17F414}">
      <dgm:prSet/>
      <dgm:spPr/>
      <dgm:t>
        <a:bodyPr/>
        <a:lstStyle/>
        <a:p>
          <a:endParaRPr lang="ru-KZ" sz="16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424C47-BBFA-443B-8EBA-F0AC3A3F6A08}" type="sibTrans" cxnId="{9B974E24-D2A6-4643-AFB7-7DF89F17F414}">
      <dgm:prSet/>
      <dgm:spPr/>
      <dgm:t>
        <a:bodyPr/>
        <a:lstStyle/>
        <a:p>
          <a:endParaRPr lang="ru-KZ" sz="16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BFC88D6-D83D-4A41-80A0-3C1739F779A9}">
      <dgm:prSet phldrT="[Текст]" custT="1"/>
      <dgm:spPr/>
      <dgm:t>
        <a:bodyPr/>
        <a:lstStyle/>
        <a:p>
          <a:r>
            <a:rPr lang="kk-KZ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Қан-тамыр аурулары</a:t>
          </a:r>
          <a:endParaRPr lang="ru-KZ" sz="16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FD3B865-C110-418B-AFE2-20CC02D44448}" type="parTrans" cxnId="{9DF4635B-5816-4C5E-8C53-6497DFCEED49}">
      <dgm:prSet/>
      <dgm:spPr/>
      <dgm:t>
        <a:bodyPr/>
        <a:lstStyle/>
        <a:p>
          <a:endParaRPr lang="ru-KZ" sz="16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B5E0C97-002D-45EC-AE97-A86F74C49508}" type="sibTrans" cxnId="{9DF4635B-5816-4C5E-8C53-6497DFCEED49}">
      <dgm:prSet/>
      <dgm:spPr/>
      <dgm:t>
        <a:bodyPr/>
        <a:lstStyle/>
        <a:p>
          <a:endParaRPr lang="ru-KZ" sz="16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782003A-A194-4222-91DE-0BE690C6512A}" type="pres">
      <dgm:prSet presAssocID="{75726AA1-90FE-4C71-9D66-6368617B4279}" presName="cycle" presStyleCnt="0">
        <dgm:presLayoutVars>
          <dgm:dir/>
          <dgm:resizeHandles val="exact"/>
        </dgm:presLayoutVars>
      </dgm:prSet>
      <dgm:spPr/>
    </dgm:pt>
    <dgm:pt modelId="{F78DCDF3-5427-479C-A986-9221E689229B}" type="pres">
      <dgm:prSet presAssocID="{DCFDE9DE-B115-414F-BDE9-F6483146306A}" presName="dummy" presStyleCnt="0"/>
      <dgm:spPr/>
    </dgm:pt>
    <dgm:pt modelId="{B7F6B9D9-087F-4B3D-9329-A8A2F2B80DB0}" type="pres">
      <dgm:prSet presAssocID="{DCFDE9DE-B115-414F-BDE9-F6483146306A}" presName="node" presStyleLbl="revTx" presStyleIdx="0" presStyleCnt="5" custScaleX="119251">
        <dgm:presLayoutVars>
          <dgm:bulletEnabled val="1"/>
        </dgm:presLayoutVars>
      </dgm:prSet>
      <dgm:spPr/>
    </dgm:pt>
    <dgm:pt modelId="{D5D57CBF-FA33-4F8D-887C-EE1C400E8A72}" type="pres">
      <dgm:prSet presAssocID="{5DE16334-A692-4D83-BE79-9771AFD38EEC}" presName="sibTrans" presStyleLbl="node1" presStyleIdx="0" presStyleCnt="5"/>
      <dgm:spPr/>
    </dgm:pt>
    <dgm:pt modelId="{F60E9A30-24EA-40F8-8CE7-BE1563679918}" type="pres">
      <dgm:prSet presAssocID="{AE7A6BDE-609B-474C-B1DF-30351C397E23}" presName="dummy" presStyleCnt="0"/>
      <dgm:spPr/>
    </dgm:pt>
    <dgm:pt modelId="{939CCD68-587F-43E8-BC6E-0FF8C4240B1B}" type="pres">
      <dgm:prSet presAssocID="{AE7A6BDE-609B-474C-B1DF-30351C397E23}" presName="node" presStyleLbl="revTx" presStyleIdx="1" presStyleCnt="5" custScaleX="153176">
        <dgm:presLayoutVars>
          <dgm:bulletEnabled val="1"/>
        </dgm:presLayoutVars>
      </dgm:prSet>
      <dgm:spPr/>
    </dgm:pt>
    <dgm:pt modelId="{EF69A324-A3D5-4DB5-A359-AFE10B97AB51}" type="pres">
      <dgm:prSet presAssocID="{B7070C19-C2F5-4F48-B6F8-3D7C9293B612}" presName="sibTrans" presStyleLbl="node1" presStyleIdx="1" presStyleCnt="5"/>
      <dgm:spPr/>
    </dgm:pt>
    <dgm:pt modelId="{3CB12C8A-D1C8-406E-B534-5FF4501480FA}" type="pres">
      <dgm:prSet presAssocID="{AB069206-C8BB-4BD7-9E6E-C24987B351FE}" presName="dummy" presStyleCnt="0"/>
      <dgm:spPr/>
    </dgm:pt>
    <dgm:pt modelId="{CB39E32C-9E2C-411D-A197-0ACD7E3331EA}" type="pres">
      <dgm:prSet presAssocID="{AB069206-C8BB-4BD7-9E6E-C24987B351FE}" presName="node" presStyleLbl="revTx" presStyleIdx="2" presStyleCnt="5">
        <dgm:presLayoutVars>
          <dgm:bulletEnabled val="1"/>
        </dgm:presLayoutVars>
      </dgm:prSet>
      <dgm:spPr/>
    </dgm:pt>
    <dgm:pt modelId="{7D6E5AC6-7D02-467A-8653-F38B37128D64}" type="pres">
      <dgm:prSet presAssocID="{69ED479E-32C3-4CF0-A580-CBAE4BDD3CBF}" presName="sibTrans" presStyleLbl="node1" presStyleIdx="2" presStyleCnt="5"/>
      <dgm:spPr/>
    </dgm:pt>
    <dgm:pt modelId="{CD2F5C1C-B00B-4C9C-AC87-A3F1D9AF5CCE}" type="pres">
      <dgm:prSet presAssocID="{6DD40FCC-F9AE-4440-8AC6-9EBB02BFA498}" presName="dummy" presStyleCnt="0"/>
      <dgm:spPr/>
    </dgm:pt>
    <dgm:pt modelId="{F3C079D9-247D-4608-AF8E-AC953695A43D}" type="pres">
      <dgm:prSet presAssocID="{6DD40FCC-F9AE-4440-8AC6-9EBB02BFA498}" presName="node" presStyleLbl="revTx" presStyleIdx="3" presStyleCnt="5" custScaleX="176721">
        <dgm:presLayoutVars>
          <dgm:bulletEnabled val="1"/>
        </dgm:presLayoutVars>
      </dgm:prSet>
      <dgm:spPr/>
    </dgm:pt>
    <dgm:pt modelId="{D7D89F48-D53A-477F-9476-2E3C939FE7A3}" type="pres">
      <dgm:prSet presAssocID="{76424C47-BBFA-443B-8EBA-F0AC3A3F6A08}" presName="sibTrans" presStyleLbl="node1" presStyleIdx="3" presStyleCnt="5"/>
      <dgm:spPr/>
    </dgm:pt>
    <dgm:pt modelId="{88DBB1B8-EBD0-4206-92AB-0B1E5443488B}" type="pres">
      <dgm:prSet presAssocID="{CBFC88D6-D83D-4A41-80A0-3C1739F779A9}" presName="dummy" presStyleCnt="0"/>
      <dgm:spPr/>
    </dgm:pt>
    <dgm:pt modelId="{B9BD26A0-2046-4125-8C13-0FC31F942F21}" type="pres">
      <dgm:prSet presAssocID="{CBFC88D6-D83D-4A41-80A0-3C1739F779A9}" presName="node" presStyleLbl="revTx" presStyleIdx="4" presStyleCnt="5">
        <dgm:presLayoutVars>
          <dgm:bulletEnabled val="1"/>
        </dgm:presLayoutVars>
      </dgm:prSet>
      <dgm:spPr/>
    </dgm:pt>
    <dgm:pt modelId="{4E7D1EAA-07E4-4F43-8258-32C95453C036}" type="pres">
      <dgm:prSet presAssocID="{BB5E0C97-002D-45EC-AE97-A86F74C49508}" presName="sibTrans" presStyleLbl="node1" presStyleIdx="4" presStyleCnt="5"/>
      <dgm:spPr/>
    </dgm:pt>
  </dgm:ptLst>
  <dgm:cxnLst>
    <dgm:cxn modelId="{5FD5420F-CC07-4735-BE55-C7C92851A16B}" srcId="{75726AA1-90FE-4C71-9D66-6368617B4279}" destId="{DCFDE9DE-B115-414F-BDE9-F6483146306A}" srcOrd="0" destOrd="0" parTransId="{70E0D473-F5ED-40BF-AFBE-0FD5E4E700C1}" sibTransId="{5DE16334-A692-4D83-BE79-9771AFD38EEC}"/>
    <dgm:cxn modelId="{F0E04514-AD32-4E9B-875E-C1F4C7A5E7CC}" type="presOf" srcId="{5DE16334-A692-4D83-BE79-9771AFD38EEC}" destId="{D5D57CBF-FA33-4F8D-887C-EE1C400E8A72}" srcOrd="0" destOrd="0" presId="urn:microsoft.com/office/officeart/2005/8/layout/cycle1"/>
    <dgm:cxn modelId="{A834DE23-F5FF-4874-BD80-AFC0601DCD59}" type="presOf" srcId="{AB069206-C8BB-4BD7-9E6E-C24987B351FE}" destId="{CB39E32C-9E2C-411D-A197-0ACD7E3331EA}" srcOrd="0" destOrd="0" presId="urn:microsoft.com/office/officeart/2005/8/layout/cycle1"/>
    <dgm:cxn modelId="{9B974E24-D2A6-4643-AFB7-7DF89F17F414}" srcId="{75726AA1-90FE-4C71-9D66-6368617B4279}" destId="{6DD40FCC-F9AE-4440-8AC6-9EBB02BFA498}" srcOrd="3" destOrd="0" parTransId="{52732DB8-1E98-4407-8E49-FCFE7D727D92}" sibTransId="{76424C47-BBFA-443B-8EBA-F0AC3A3F6A08}"/>
    <dgm:cxn modelId="{9DF4635B-5816-4C5E-8C53-6497DFCEED49}" srcId="{75726AA1-90FE-4C71-9D66-6368617B4279}" destId="{CBFC88D6-D83D-4A41-80A0-3C1739F779A9}" srcOrd="4" destOrd="0" parTransId="{DFD3B865-C110-418B-AFE2-20CC02D44448}" sibTransId="{BB5E0C97-002D-45EC-AE97-A86F74C49508}"/>
    <dgm:cxn modelId="{8E95C15D-E873-46FF-9BCC-29DE78E119A9}" type="presOf" srcId="{B7070C19-C2F5-4F48-B6F8-3D7C9293B612}" destId="{EF69A324-A3D5-4DB5-A359-AFE10B97AB51}" srcOrd="0" destOrd="0" presId="urn:microsoft.com/office/officeart/2005/8/layout/cycle1"/>
    <dgm:cxn modelId="{056AE859-2B44-4E4A-A5FA-C92064E78F8D}" type="presOf" srcId="{CBFC88D6-D83D-4A41-80A0-3C1739F779A9}" destId="{B9BD26A0-2046-4125-8C13-0FC31F942F21}" srcOrd="0" destOrd="0" presId="urn:microsoft.com/office/officeart/2005/8/layout/cycle1"/>
    <dgm:cxn modelId="{8FCEAE7B-E88A-487F-8804-ED0A68639EF4}" type="presOf" srcId="{BB5E0C97-002D-45EC-AE97-A86F74C49508}" destId="{4E7D1EAA-07E4-4F43-8258-32C95453C036}" srcOrd="0" destOrd="0" presId="urn:microsoft.com/office/officeart/2005/8/layout/cycle1"/>
    <dgm:cxn modelId="{DF5C1087-88A5-48AE-810A-A733421E24F8}" type="presOf" srcId="{69ED479E-32C3-4CF0-A580-CBAE4BDD3CBF}" destId="{7D6E5AC6-7D02-467A-8653-F38B37128D64}" srcOrd="0" destOrd="0" presId="urn:microsoft.com/office/officeart/2005/8/layout/cycle1"/>
    <dgm:cxn modelId="{E41A979C-6339-4B01-AC13-829DA4E1180E}" type="presOf" srcId="{75726AA1-90FE-4C71-9D66-6368617B4279}" destId="{A782003A-A194-4222-91DE-0BE690C6512A}" srcOrd="0" destOrd="0" presId="urn:microsoft.com/office/officeart/2005/8/layout/cycle1"/>
    <dgm:cxn modelId="{EE61D19E-9461-4533-A94C-9B42FB6E49A2}" type="presOf" srcId="{76424C47-BBFA-443B-8EBA-F0AC3A3F6A08}" destId="{D7D89F48-D53A-477F-9476-2E3C939FE7A3}" srcOrd="0" destOrd="0" presId="urn:microsoft.com/office/officeart/2005/8/layout/cycle1"/>
    <dgm:cxn modelId="{897D62C7-C39D-4772-BD27-239EBEB12087}" srcId="{75726AA1-90FE-4C71-9D66-6368617B4279}" destId="{AE7A6BDE-609B-474C-B1DF-30351C397E23}" srcOrd="1" destOrd="0" parTransId="{11293EE8-6AA5-4DDF-87A7-97174C46493A}" sibTransId="{B7070C19-C2F5-4F48-B6F8-3D7C9293B612}"/>
    <dgm:cxn modelId="{C5CDDFD0-2EFE-4775-B8D0-3A0F0418F692}" type="presOf" srcId="{AE7A6BDE-609B-474C-B1DF-30351C397E23}" destId="{939CCD68-587F-43E8-BC6E-0FF8C4240B1B}" srcOrd="0" destOrd="0" presId="urn:microsoft.com/office/officeart/2005/8/layout/cycle1"/>
    <dgm:cxn modelId="{13F98CF1-1B97-4DB2-95D3-CD48C13B354F}" srcId="{75726AA1-90FE-4C71-9D66-6368617B4279}" destId="{AB069206-C8BB-4BD7-9E6E-C24987B351FE}" srcOrd="2" destOrd="0" parTransId="{BBF7A53F-F6E4-4FA5-B6DC-3542D9138114}" sibTransId="{69ED479E-32C3-4CF0-A580-CBAE4BDD3CBF}"/>
    <dgm:cxn modelId="{249FB5F9-815F-499A-A0CE-CCBF2D90643B}" type="presOf" srcId="{6DD40FCC-F9AE-4440-8AC6-9EBB02BFA498}" destId="{F3C079D9-247D-4608-AF8E-AC953695A43D}" srcOrd="0" destOrd="0" presId="urn:microsoft.com/office/officeart/2005/8/layout/cycle1"/>
    <dgm:cxn modelId="{2345BBFE-57BE-4585-8955-43409E7B9AF3}" type="presOf" srcId="{DCFDE9DE-B115-414F-BDE9-F6483146306A}" destId="{B7F6B9D9-087F-4B3D-9329-A8A2F2B80DB0}" srcOrd="0" destOrd="0" presId="urn:microsoft.com/office/officeart/2005/8/layout/cycle1"/>
    <dgm:cxn modelId="{3AB1266D-978B-46DD-AD0F-C9F124398EF3}" type="presParOf" srcId="{A782003A-A194-4222-91DE-0BE690C6512A}" destId="{F78DCDF3-5427-479C-A986-9221E689229B}" srcOrd="0" destOrd="0" presId="urn:microsoft.com/office/officeart/2005/8/layout/cycle1"/>
    <dgm:cxn modelId="{1CDC7640-C068-49E3-9EA9-1561767030B3}" type="presParOf" srcId="{A782003A-A194-4222-91DE-0BE690C6512A}" destId="{B7F6B9D9-087F-4B3D-9329-A8A2F2B80DB0}" srcOrd="1" destOrd="0" presId="urn:microsoft.com/office/officeart/2005/8/layout/cycle1"/>
    <dgm:cxn modelId="{FC91F87D-155D-491B-A3B6-148F67006431}" type="presParOf" srcId="{A782003A-A194-4222-91DE-0BE690C6512A}" destId="{D5D57CBF-FA33-4F8D-887C-EE1C400E8A72}" srcOrd="2" destOrd="0" presId="urn:microsoft.com/office/officeart/2005/8/layout/cycle1"/>
    <dgm:cxn modelId="{76BA697D-5107-4188-8AA7-A0B34AB32AE2}" type="presParOf" srcId="{A782003A-A194-4222-91DE-0BE690C6512A}" destId="{F60E9A30-24EA-40F8-8CE7-BE1563679918}" srcOrd="3" destOrd="0" presId="urn:microsoft.com/office/officeart/2005/8/layout/cycle1"/>
    <dgm:cxn modelId="{526267F2-828C-4BBD-9F49-40764B6928D9}" type="presParOf" srcId="{A782003A-A194-4222-91DE-0BE690C6512A}" destId="{939CCD68-587F-43E8-BC6E-0FF8C4240B1B}" srcOrd="4" destOrd="0" presId="urn:microsoft.com/office/officeart/2005/8/layout/cycle1"/>
    <dgm:cxn modelId="{C9499D86-4BA6-4A45-BBBB-2923D623D544}" type="presParOf" srcId="{A782003A-A194-4222-91DE-0BE690C6512A}" destId="{EF69A324-A3D5-4DB5-A359-AFE10B97AB51}" srcOrd="5" destOrd="0" presId="urn:microsoft.com/office/officeart/2005/8/layout/cycle1"/>
    <dgm:cxn modelId="{EBC445BF-E9CF-4D4B-9647-131968C49C1B}" type="presParOf" srcId="{A782003A-A194-4222-91DE-0BE690C6512A}" destId="{3CB12C8A-D1C8-406E-B534-5FF4501480FA}" srcOrd="6" destOrd="0" presId="urn:microsoft.com/office/officeart/2005/8/layout/cycle1"/>
    <dgm:cxn modelId="{1774BD34-4385-4E88-89CF-FF0933F52DD5}" type="presParOf" srcId="{A782003A-A194-4222-91DE-0BE690C6512A}" destId="{CB39E32C-9E2C-411D-A197-0ACD7E3331EA}" srcOrd="7" destOrd="0" presId="urn:microsoft.com/office/officeart/2005/8/layout/cycle1"/>
    <dgm:cxn modelId="{2003AD81-45A3-49A4-A5E7-6C925ACC3F70}" type="presParOf" srcId="{A782003A-A194-4222-91DE-0BE690C6512A}" destId="{7D6E5AC6-7D02-467A-8653-F38B37128D64}" srcOrd="8" destOrd="0" presId="urn:microsoft.com/office/officeart/2005/8/layout/cycle1"/>
    <dgm:cxn modelId="{B179CB68-77BD-4F06-A949-C367E028A054}" type="presParOf" srcId="{A782003A-A194-4222-91DE-0BE690C6512A}" destId="{CD2F5C1C-B00B-4C9C-AC87-A3F1D9AF5CCE}" srcOrd="9" destOrd="0" presId="urn:microsoft.com/office/officeart/2005/8/layout/cycle1"/>
    <dgm:cxn modelId="{2EF6CFBF-FBE3-4EDD-9FF8-402DFF8BED58}" type="presParOf" srcId="{A782003A-A194-4222-91DE-0BE690C6512A}" destId="{F3C079D9-247D-4608-AF8E-AC953695A43D}" srcOrd="10" destOrd="0" presId="urn:microsoft.com/office/officeart/2005/8/layout/cycle1"/>
    <dgm:cxn modelId="{3E43F270-7DFF-4BDA-AFC7-92DAE37A1DA1}" type="presParOf" srcId="{A782003A-A194-4222-91DE-0BE690C6512A}" destId="{D7D89F48-D53A-477F-9476-2E3C939FE7A3}" srcOrd="11" destOrd="0" presId="urn:microsoft.com/office/officeart/2005/8/layout/cycle1"/>
    <dgm:cxn modelId="{7FDE9F16-A9AD-42B1-B4E3-BA3CF56F6578}" type="presParOf" srcId="{A782003A-A194-4222-91DE-0BE690C6512A}" destId="{88DBB1B8-EBD0-4206-92AB-0B1E5443488B}" srcOrd="12" destOrd="0" presId="urn:microsoft.com/office/officeart/2005/8/layout/cycle1"/>
    <dgm:cxn modelId="{EB35503D-029F-4B15-82EA-6CCC8DAE1C9A}" type="presParOf" srcId="{A782003A-A194-4222-91DE-0BE690C6512A}" destId="{B9BD26A0-2046-4125-8C13-0FC31F942F21}" srcOrd="13" destOrd="0" presId="urn:microsoft.com/office/officeart/2005/8/layout/cycle1"/>
    <dgm:cxn modelId="{B7F835B6-9939-478A-97E0-8CF22A6132F6}" type="presParOf" srcId="{A782003A-A194-4222-91DE-0BE690C6512A}" destId="{4E7D1EAA-07E4-4F43-8258-32C95453C036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DB54EC0-3E81-40C8-8C32-274277ADEC46}" type="doc">
      <dgm:prSet loTypeId="urn:microsoft.com/office/officeart/2005/8/layout/gear1" loCatId="cycle" qsTypeId="urn:microsoft.com/office/officeart/2005/8/quickstyle/simple1" qsCatId="simple" csTypeId="urn:microsoft.com/office/officeart/2005/8/colors/accent1_5" csCatId="accent1" phldr="1"/>
      <dgm:spPr/>
    </dgm:pt>
    <dgm:pt modelId="{C14484AE-77BD-4059-8B1C-2F67402F927F}">
      <dgm:prSet phldrT="[Текст]" custT="1"/>
      <dgm:spPr/>
      <dgm:t>
        <a:bodyPr/>
        <a:lstStyle/>
        <a:p>
          <a:r>
            <a:rPr lang="kk-KZ" sz="2000" dirty="0">
              <a:latin typeface="Arial" panose="020B0604020202020204" pitchFamily="34" charset="0"/>
              <a:cs typeface="Arial" panose="020B0604020202020204" pitchFamily="34" charset="0"/>
            </a:rPr>
            <a:t>Киберқылмыс</a:t>
          </a:r>
          <a:endParaRPr lang="ru-KZ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D15C461-DD62-4BD2-955E-F59AB412F6A7}" type="parTrans" cxnId="{3E3EF58C-7533-4FBD-829D-0ADD4C103A26}">
      <dgm:prSet/>
      <dgm:spPr/>
      <dgm:t>
        <a:bodyPr/>
        <a:lstStyle/>
        <a:p>
          <a:endParaRPr lang="ru-KZ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A1259B-74DB-4424-A1B9-41E2FF4225EB}" type="sibTrans" cxnId="{3E3EF58C-7533-4FBD-829D-0ADD4C103A26}">
      <dgm:prSet/>
      <dgm:spPr/>
      <dgm:t>
        <a:bodyPr/>
        <a:lstStyle/>
        <a:p>
          <a:endParaRPr lang="ru-KZ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FE063BB-1AD6-4D7B-9512-F364F4AB442A}">
      <dgm:prSet phldrT="[Текст]" custT="1"/>
      <dgm:spPr/>
      <dgm:t>
        <a:bodyPr/>
        <a:lstStyle/>
        <a:p>
          <a:r>
            <a:rPr lang="kk-KZ" sz="1400" dirty="0">
              <a:latin typeface="Arial" panose="020B0604020202020204" pitchFamily="34" charset="0"/>
              <a:cs typeface="Arial" panose="020B0604020202020204" pitchFamily="34" charset="0"/>
            </a:rPr>
            <a:t>Терроризм</a:t>
          </a:r>
          <a:endParaRPr lang="ru-KZ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DB5F8BD-61D1-4612-9CBC-282B386FAAA1}" type="parTrans" cxnId="{FE757ECF-CF59-43D6-A6E9-8F537DCA585B}">
      <dgm:prSet/>
      <dgm:spPr/>
      <dgm:t>
        <a:bodyPr/>
        <a:lstStyle/>
        <a:p>
          <a:endParaRPr lang="ru-KZ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AC288FB-B4D5-49E3-8F19-07286F5D9F46}" type="sibTrans" cxnId="{FE757ECF-CF59-43D6-A6E9-8F537DCA585B}">
      <dgm:prSet/>
      <dgm:spPr/>
      <dgm:t>
        <a:bodyPr/>
        <a:lstStyle/>
        <a:p>
          <a:endParaRPr lang="ru-KZ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20F449B-67F0-4342-8FD2-262BBDA387A7}">
      <dgm:prSet phldrT="[Текст]" custT="1"/>
      <dgm:spPr/>
      <dgm:t>
        <a:bodyPr/>
        <a:lstStyle/>
        <a:p>
          <a:r>
            <a:rPr lang="kk-KZ" sz="1300" dirty="0">
              <a:latin typeface="Arial" panose="020B0604020202020204" pitchFamily="34" charset="0"/>
              <a:cs typeface="Arial" panose="020B0604020202020204" pitchFamily="34" charset="0"/>
            </a:rPr>
            <a:t>Зорлық-зомбылық, ұйымдасқан қылмыстық топтар</a:t>
          </a:r>
          <a:endParaRPr lang="ru-KZ" sz="13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D284B13-478E-4629-BE32-B07EF8CCDB20}" type="parTrans" cxnId="{5FBCE330-4B16-45DC-A0E0-2C5844CC6D22}">
      <dgm:prSet/>
      <dgm:spPr/>
      <dgm:t>
        <a:bodyPr/>
        <a:lstStyle/>
        <a:p>
          <a:endParaRPr lang="ru-KZ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50112CD-14AA-4E47-A768-E873DDF54136}" type="sibTrans" cxnId="{5FBCE330-4B16-45DC-A0E0-2C5844CC6D22}">
      <dgm:prSet/>
      <dgm:spPr/>
      <dgm:t>
        <a:bodyPr/>
        <a:lstStyle/>
        <a:p>
          <a:endParaRPr lang="ru-KZ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4908D46-7D1E-482F-965A-AACC628FD104}" type="pres">
      <dgm:prSet presAssocID="{CDB54EC0-3E81-40C8-8C32-274277ADEC46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FCA9EEAE-9DD5-4873-A43A-451DC8DC64FF}" type="pres">
      <dgm:prSet presAssocID="{C14484AE-77BD-4059-8B1C-2F67402F927F}" presName="gear1" presStyleLbl="node1" presStyleIdx="0" presStyleCnt="3">
        <dgm:presLayoutVars>
          <dgm:chMax val="1"/>
          <dgm:bulletEnabled val="1"/>
        </dgm:presLayoutVars>
      </dgm:prSet>
      <dgm:spPr/>
    </dgm:pt>
    <dgm:pt modelId="{CB82FC3F-B793-4CD9-99FB-AF4B665E8A99}" type="pres">
      <dgm:prSet presAssocID="{C14484AE-77BD-4059-8B1C-2F67402F927F}" presName="gear1srcNode" presStyleLbl="node1" presStyleIdx="0" presStyleCnt="3"/>
      <dgm:spPr/>
    </dgm:pt>
    <dgm:pt modelId="{DCE3D70C-6602-4DDB-A639-27C056AAF7B3}" type="pres">
      <dgm:prSet presAssocID="{C14484AE-77BD-4059-8B1C-2F67402F927F}" presName="gear1dstNode" presStyleLbl="node1" presStyleIdx="0" presStyleCnt="3"/>
      <dgm:spPr/>
    </dgm:pt>
    <dgm:pt modelId="{E4EA0C49-220C-44ED-9E30-D656CB71A2B9}" type="pres">
      <dgm:prSet presAssocID="{0FE063BB-1AD6-4D7B-9512-F364F4AB442A}" presName="gear2" presStyleLbl="node1" presStyleIdx="1" presStyleCnt="3">
        <dgm:presLayoutVars>
          <dgm:chMax val="1"/>
          <dgm:bulletEnabled val="1"/>
        </dgm:presLayoutVars>
      </dgm:prSet>
      <dgm:spPr/>
    </dgm:pt>
    <dgm:pt modelId="{D78B7E70-C729-4FFB-813A-5A50E655ADA9}" type="pres">
      <dgm:prSet presAssocID="{0FE063BB-1AD6-4D7B-9512-F364F4AB442A}" presName="gear2srcNode" presStyleLbl="node1" presStyleIdx="1" presStyleCnt="3"/>
      <dgm:spPr/>
    </dgm:pt>
    <dgm:pt modelId="{DA6CC356-FCED-41CF-9A2B-BF2656046F54}" type="pres">
      <dgm:prSet presAssocID="{0FE063BB-1AD6-4D7B-9512-F364F4AB442A}" presName="gear2dstNode" presStyleLbl="node1" presStyleIdx="1" presStyleCnt="3"/>
      <dgm:spPr/>
    </dgm:pt>
    <dgm:pt modelId="{DB0B2E76-5BB1-4FAE-9E34-85CF3C1BB12E}" type="pres">
      <dgm:prSet presAssocID="{320F449B-67F0-4342-8FD2-262BBDA387A7}" presName="gear3" presStyleLbl="node1" presStyleIdx="2" presStyleCnt="3"/>
      <dgm:spPr/>
    </dgm:pt>
    <dgm:pt modelId="{80ED0E88-0867-48F2-B7C1-27E3769D4F2D}" type="pres">
      <dgm:prSet presAssocID="{320F449B-67F0-4342-8FD2-262BBDA387A7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A8EDBF00-D70D-482A-A1FA-4FBF856F07FF}" type="pres">
      <dgm:prSet presAssocID="{320F449B-67F0-4342-8FD2-262BBDA387A7}" presName="gear3srcNode" presStyleLbl="node1" presStyleIdx="2" presStyleCnt="3"/>
      <dgm:spPr/>
    </dgm:pt>
    <dgm:pt modelId="{DEB2585E-8BC5-47E7-B09E-04726FA4B2A7}" type="pres">
      <dgm:prSet presAssocID="{320F449B-67F0-4342-8FD2-262BBDA387A7}" presName="gear3dstNode" presStyleLbl="node1" presStyleIdx="2" presStyleCnt="3"/>
      <dgm:spPr/>
    </dgm:pt>
    <dgm:pt modelId="{21497A86-5F74-4598-A49E-1A82AA8F1512}" type="pres">
      <dgm:prSet presAssocID="{61A1259B-74DB-4424-A1B9-41E2FF4225EB}" presName="connector1" presStyleLbl="sibTrans2D1" presStyleIdx="0" presStyleCnt="3"/>
      <dgm:spPr/>
    </dgm:pt>
    <dgm:pt modelId="{95F97170-FDD0-4763-A05D-F83A9D2CE259}" type="pres">
      <dgm:prSet presAssocID="{2AC288FB-B4D5-49E3-8F19-07286F5D9F46}" presName="connector2" presStyleLbl="sibTrans2D1" presStyleIdx="1" presStyleCnt="3"/>
      <dgm:spPr/>
    </dgm:pt>
    <dgm:pt modelId="{EE39B1EC-100C-4383-9920-CFD3D5AA3272}" type="pres">
      <dgm:prSet presAssocID="{650112CD-14AA-4E47-A768-E873DDF54136}" presName="connector3" presStyleLbl="sibTrans2D1" presStyleIdx="2" presStyleCnt="3"/>
      <dgm:spPr/>
    </dgm:pt>
  </dgm:ptLst>
  <dgm:cxnLst>
    <dgm:cxn modelId="{4335B223-5ECD-41ED-A8E4-3EE1E864FB18}" type="presOf" srcId="{320F449B-67F0-4342-8FD2-262BBDA387A7}" destId="{DEB2585E-8BC5-47E7-B09E-04726FA4B2A7}" srcOrd="3" destOrd="0" presId="urn:microsoft.com/office/officeart/2005/8/layout/gear1"/>
    <dgm:cxn modelId="{15C3872C-9F70-4913-8993-90A87EB92C36}" type="presOf" srcId="{C14484AE-77BD-4059-8B1C-2F67402F927F}" destId="{FCA9EEAE-9DD5-4873-A43A-451DC8DC64FF}" srcOrd="0" destOrd="0" presId="urn:microsoft.com/office/officeart/2005/8/layout/gear1"/>
    <dgm:cxn modelId="{9D3B672E-4A7A-4E50-B119-C98B5B694688}" type="presOf" srcId="{650112CD-14AA-4E47-A768-E873DDF54136}" destId="{EE39B1EC-100C-4383-9920-CFD3D5AA3272}" srcOrd="0" destOrd="0" presId="urn:microsoft.com/office/officeart/2005/8/layout/gear1"/>
    <dgm:cxn modelId="{5FBCE330-4B16-45DC-A0E0-2C5844CC6D22}" srcId="{CDB54EC0-3E81-40C8-8C32-274277ADEC46}" destId="{320F449B-67F0-4342-8FD2-262BBDA387A7}" srcOrd="2" destOrd="0" parTransId="{CD284B13-478E-4629-BE32-B07EF8CCDB20}" sibTransId="{650112CD-14AA-4E47-A768-E873DDF54136}"/>
    <dgm:cxn modelId="{ECCFCB36-3CA3-4EE4-8F73-E463DAFB0449}" type="presOf" srcId="{0FE063BB-1AD6-4D7B-9512-F364F4AB442A}" destId="{D78B7E70-C729-4FFB-813A-5A50E655ADA9}" srcOrd="1" destOrd="0" presId="urn:microsoft.com/office/officeart/2005/8/layout/gear1"/>
    <dgm:cxn modelId="{9500F442-D303-479E-8562-F3DFFEFEB9E2}" type="presOf" srcId="{2AC288FB-B4D5-49E3-8F19-07286F5D9F46}" destId="{95F97170-FDD0-4763-A05D-F83A9D2CE259}" srcOrd="0" destOrd="0" presId="urn:microsoft.com/office/officeart/2005/8/layout/gear1"/>
    <dgm:cxn modelId="{76888743-4D0F-46A7-8120-8FC1E1BFDEBF}" type="presOf" srcId="{61A1259B-74DB-4424-A1B9-41E2FF4225EB}" destId="{21497A86-5F74-4598-A49E-1A82AA8F1512}" srcOrd="0" destOrd="0" presId="urn:microsoft.com/office/officeart/2005/8/layout/gear1"/>
    <dgm:cxn modelId="{38340D45-B9FF-4F13-B74F-7F236439B7A7}" type="presOf" srcId="{0FE063BB-1AD6-4D7B-9512-F364F4AB442A}" destId="{E4EA0C49-220C-44ED-9E30-D656CB71A2B9}" srcOrd="0" destOrd="0" presId="urn:microsoft.com/office/officeart/2005/8/layout/gear1"/>
    <dgm:cxn modelId="{AFC4A466-CA6A-4E78-91F2-59930317876C}" type="presOf" srcId="{320F449B-67F0-4342-8FD2-262BBDA387A7}" destId="{DB0B2E76-5BB1-4FAE-9E34-85CF3C1BB12E}" srcOrd="0" destOrd="0" presId="urn:microsoft.com/office/officeart/2005/8/layout/gear1"/>
    <dgm:cxn modelId="{39263C48-00F3-4247-8D5C-1BE34D390A39}" type="presOf" srcId="{C14484AE-77BD-4059-8B1C-2F67402F927F}" destId="{DCE3D70C-6602-4DDB-A639-27C056AAF7B3}" srcOrd="2" destOrd="0" presId="urn:microsoft.com/office/officeart/2005/8/layout/gear1"/>
    <dgm:cxn modelId="{3E3EF58C-7533-4FBD-829D-0ADD4C103A26}" srcId="{CDB54EC0-3E81-40C8-8C32-274277ADEC46}" destId="{C14484AE-77BD-4059-8B1C-2F67402F927F}" srcOrd="0" destOrd="0" parTransId="{0D15C461-DD62-4BD2-955E-F59AB412F6A7}" sibTransId="{61A1259B-74DB-4424-A1B9-41E2FF4225EB}"/>
    <dgm:cxn modelId="{BC10AFA9-F291-4257-926F-6C7E2FE66F35}" type="presOf" srcId="{320F449B-67F0-4342-8FD2-262BBDA387A7}" destId="{80ED0E88-0867-48F2-B7C1-27E3769D4F2D}" srcOrd="1" destOrd="0" presId="urn:microsoft.com/office/officeart/2005/8/layout/gear1"/>
    <dgm:cxn modelId="{81FF3CB3-8AD4-4A27-91E0-C5D4EA5412AC}" type="presOf" srcId="{CDB54EC0-3E81-40C8-8C32-274277ADEC46}" destId="{34908D46-7D1E-482F-965A-AACC628FD104}" srcOrd="0" destOrd="0" presId="urn:microsoft.com/office/officeart/2005/8/layout/gear1"/>
    <dgm:cxn modelId="{25D039CE-CE6D-4E26-8EF4-5E67A92F9A95}" type="presOf" srcId="{320F449B-67F0-4342-8FD2-262BBDA387A7}" destId="{A8EDBF00-D70D-482A-A1FA-4FBF856F07FF}" srcOrd="2" destOrd="0" presId="urn:microsoft.com/office/officeart/2005/8/layout/gear1"/>
    <dgm:cxn modelId="{FE757ECF-CF59-43D6-A6E9-8F537DCA585B}" srcId="{CDB54EC0-3E81-40C8-8C32-274277ADEC46}" destId="{0FE063BB-1AD6-4D7B-9512-F364F4AB442A}" srcOrd="1" destOrd="0" parTransId="{8DB5F8BD-61D1-4612-9CBC-282B386FAAA1}" sibTransId="{2AC288FB-B4D5-49E3-8F19-07286F5D9F46}"/>
    <dgm:cxn modelId="{BBEABED9-4D0F-47EA-BDE6-F3426A0937FD}" type="presOf" srcId="{0FE063BB-1AD6-4D7B-9512-F364F4AB442A}" destId="{DA6CC356-FCED-41CF-9A2B-BF2656046F54}" srcOrd="2" destOrd="0" presId="urn:microsoft.com/office/officeart/2005/8/layout/gear1"/>
    <dgm:cxn modelId="{73C858EE-3854-44BA-8F12-2769744B9814}" type="presOf" srcId="{C14484AE-77BD-4059-8B1C-2F67402F927F}" destId="{CB82FC3F-B793-4CD9-99FB-AF4B665E8A99}" srcOrd="1" destOrd="0" presId="urn:microsoft.com/office/officeart/2005/8/layout/gear1"/>
    <dgm:cxn modelId="{A9121F0F-BE81-4A62-A9F8-E3663A1B11D8}" type="presParOf" srcId="{34908D46-7D1E-482F-965A-AACC628FD104}" destId="{FCA9EEAE-9DD5-4873-A43A-451DC8DC64FF}" srcOrd="0" destOrd="0" presId="urn:microsoft.com/office/officeart/2005/8/layout/gear1"/>
    <dgm:cxn modelId="{E9659317-22A5-48C4-80E1-B814C69D477B}" type="presParOf" srcId="{34908D46-7D1E-482F-965A-AACC628FD104}" destId="{CB82FC3F-B793-4CD9-99FB-AF4B665E8A99}" srcOrd="1" destOrd="0" presId="urn:microsoft.com/office/officeart/2005/8/layout/gear1"/>
    <dgm:cxn modelId="{658547C9-EAA1-4724-8467-445FC0DA3D53}" type="presParOf" srcId="{34908D46-7D1E-482F-965A-AACC628FD104}" destId="{DCE3D70C-6602-4DDB-A639-27C056AAF7B3}" srcOrd="2" destOrd="0" presId="urn:microsoft.com/office/officeart/2005/8/layout/gear1"/>
    <dgm:cxn modelId="{DC1A28B9-9900-4E75-82D6-1F7576FCF7FA}" type="presParOf" srcId="{34908D46-7D1E-482F-965A-AACC628FD104}" destId="{E4EA0C49-220C-44ED-9E30-D656CB71A2B9}" srcOrd="3" destOrd="0" presId="urn:microsoft.com/office/officeart/2005/8/layout/gear1"/>
    <dgm:cxn modelId="{61694452-6B91-4AD0-817B-EA8C32B98016}" type="presParOf" srcId="{34908D46-7D1E-482F-965A-AACC628FD104}" destId="{D78B7E70-C729-4FFB-813A-5A50E655ADA9}" srcOrd="4" destOrd="0" presId="urn:microsoft.com/office/officeart/2005/8/layout/gear1"/>
    <dgm:cxn modelId="{8F36294A-35E9-4977-98B4-BF4CEB2BB9DF}" type="presParOf" srcId="{34908D46-7D1E-482F-965A-AACC628FD104}" destId="{DA6CC356-FCED-41CF-9A2B-BF2656046F54}" srcOrd="5" destOrd="0" presId="urn:microsoft.com/office/officeart/2005/8/layout/gear1"/>
    <dgm:cxn modelId="{5764B6C1-6752-491B-B818-FE1F21466FA8}" type="presParOf" srcId="{34908D46-7D1E-482F-965A-AACC628FD104}" destId="{DB0B2E76-5BB1-4FAE-9E34-85CF3C1BB12E}" srcOrd="6" destOrd="0" presId="urn:microsoft.com/office/officeart/2005/8/layout/gear1"/>
    <dgm:cxn modelId="{D6596C88-4B29-4C97-A0A3-488C772D0B62}" type="presParOf" srcId="{34908D46-7D1E-482F-965A-AACC628FD104}" destId="{80ED0E88-0867-48F2-B7C1-27E3769D4F2D}" srcOrd="7" destOrd="0" presId="urn:microsoft.com/office/officeart/2005/8/layout/gear1"/>
    <dgm:cxn modelId="{BA642370-9BCB-4DCB-BC00-237D642D6B68}" type="presParOf" srcId="{34908D46-7D1E-482F-965A-AACC628FD104}" destId="{A8EDBF00-D70D-482A-A1FA-4FBF856F07FF}" srcOrd="8" destOrd="0" presId="urn:microsoft.com/office/officeart/2005/8/layout/gear1"/>
    <dgm:cxn modelId="{ABDBFC53-A702-45ED-A262-82518300B5BA}" type="presParOf" srcId="{34908D46-7D1E-482F-965A-AACC628FD104}" destId="{DEB2585E-8BC5-47E7-B09E-04726FA4B2A7}" srcOrd="9" destOrd="0" presId="urn:microsoft.com/office/officeart/2005/8/layout/gear1"/>
    <dgm:cxn modelId="{477DF65D-8712-4E0A-8E12-AD87D4D93AC9}" type="presParOf" srcId="{34908D46-7D1E-482F-965A-AACC628FD104}" destId="{21497A86-5F74-4598-A49E-1A82AA8F1512}" srcOrd="10" destOrd="0" presId="urn:microsoft.com/office/officeart/2005/8/layout/gear1"/>
    <dgm:cxn modelId="{5C734449-7D4B-4FFA-977D-898FD9145E75}" type="presParOf" srcId="{34908D46-7D1E-482F-965A-AACC628FD104}" destId="{95F97170-FDD0-4763-A05D-F83A9D2CE259}" srcOrd="11" destOrd="0" presId="urn:microsoft.com/office/officeart/2005/8/layout/gear1"/>
    <dgm:cxn modelId="{27EF3DE8-56B9-4A77-BF75-3069716260FF}" type="presParOf" srcId="{34908D46-7D1E-482F-965A-AACC628FD104}" destId="{EE39B1EC-100C-4383-9920-CFD3D5AA3272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A9EEAE-9DD5-4873-A43A-451DC8DC64FF}">
      <dsp:nvSpPr>
        <dsp:cNvPr id="0" name=""/>
        <dsp:cNvSpPr/>
      </dsp:nvSpPr>
      <dsp:spPr>
        <a:xfrm>
          <a:off x="4252072" y="2559884"/>
          <a:ext cx="3128747" cy="3128747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2000" kern="1200" dirty="0">
              <a:latin typeface="Arial" panose="020B0604020202020204" pitchFamily="34" charset="0"/>
              <a:cs typeface="Arial" panose="020B0604020202020204" pitchFamily="34" charset="0"/>
            </a:rPr>
            <a:t>Әлемді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2000" kern="1200" dirty="0">
              <a:latin typeface="Arial" panose="020B0604020202020204" pitchFamily="34" charset="0"/>
              <a:cs typeface="Arial" panose="020B0604020202020204" pitchFamily="34" charset="0"/>
            </a:rPr>
            <a:t>сақтап қалу мәселесі</a:t>
          </a:r>
          <a:endParaRPr lang="ru-KZ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881089" y="3292778"/>
        <a:ext cx="1870713" cy="1608241"/>
      </dsp:txXfrm>
    </dsp:sp>
    <dsp:sp modelId="{E4EA0C49-220C-44ED-9E30-D656CB71A2B9}">
      <dsp:nvSpPr>
        <dsp:cNvPr id="0" name=""/>
        <dsp:cNvSpPr/>
      </dsp:nvSpPr>
      <dsp:spPr>
        <a:xfrm>
          <a:off x="2431710" y="1820362"/>
          <a:ext cx="2275452" cy="2275452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1400" kern="1200" dirty="0">
              <a:latin typeface="Arial" panose="020B0604020202020204" pitchFamily="34" charset="0"/>
              <a:cs typeface="Arial" panose="020B0604020202020204" pitchFamily="34" charset="0"/>
            </a:rPr>
            <a:t>Радиоактивті ластану</a:t>
          </a:r>
          <a:endParaRPr lang="ru-KZ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004562" y="2396676"/>
        <a:ext cx="1129748" cy="1122824"/>
      </dsp:txXfrm>
    </dsp:sp>
    <dsp:sp modelId="{DB0B2E76-5BB1-4FAE-9E34-85CF3C1BB12E}">
      <dsp:nvSpPr>
        <dsp:cNvPr id="0" name=""/>
        <dsp:cNvSpPr/>
      </dsp:nvSpPr>
      <dsp:spPr>
        <a:xfrm rot="20700000">
          <a:off x="3706195" y="250532"/>
          <a:ext cx="2229479" cy="2229479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1300" kern="1200" dirty="0">
              <a:latin typeface="Arial" panose="020B0604020202020204" pitchFamily="34" charset="0"/>
              <a:cs typeface="Arial" panose="020B0604020202020204" pitchFamily="34" charset="0"/>
            </a:rPr>
            <a:t>Ядролық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1300" kern="1200" dirty="0">
              <a:latin typeface="Arial" panose="020B0604020202020204" pitchFamily="34" charset="0"/>
              <a:cs typeface="Arial" panose="020B0604020202020204" pitchFamily="34" charset="0"/>
            </a:rPr>
            <a:t>соғыс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1300" kern="1200" dirty="0">
              <a:latin typeface="Arial" panose="020B0604020202020204" pitchFamily="34" charset="0"/>
              <a:cs typeface="Arial" panose="020B0604020202020204" pitchFamily="34" charset="0"/>
            </a:rPr>
            <a:t>қаупі</a:t>
          </a:r>
          <a:endParaRPr lang="ru-KZ" sz="13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20700000">
        <a:off x="4195186" y="739522"/>
        <a:ext cx="1251499" cy="1251499"/>
      </dsp:txXfrm>
    </dsp:sp>
    <dsp:sp modelId="{21497A86-5F74-4598-A49E-1A82AA8F1512}">
      <dsp:nvSpPr>
        <dsp:cNvPr id="0" name=""/>
        <dsp:cNvSpPr/>
      </dsp:nvSpPr>
      <dsp:spPr>
        <a:xfrm>
          <a:off x="4028236" y="2078178"/>
          <a:ext cx="4004796" cy="4004796"/>
        </a:xfrm>
        <a:prstGeom prst="circularArrow">
          <a:avLst>
            <a:gd name="adj1" fmla="val 4687"/>
            <a:gd name="adj2" fmla="val 299029"/>
            <a:gd name="adj3" fmla="val 2543174"/>
            <a:gd name="adj4" fmla="val 15804276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F97170-FDD0-4763-A05D-F83A9D2CE259}">
      <dsp:nvSpPr>
        <dsp:cNvPr id="0" name=""/>
        <dsp:cNvSpPr/>
      </dsp:nvSpPr>
      <dsp:spPr>
        <a:xfrm>
          <a:off x="2028731" y="1310477"/>
          <a:ext cx="2909735" cy="2909735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39B1EC-100C-4383-9920-CFD3D5AA3272}">
      <dsp:nvSpPr>
        <dsp:cNvPr id="0" name=""/>
        <dsp:cNvSpPr/>
      </dsp:nvSpPr>
      <dsp:spPr>
        <a:xfrm>
          <a:off x="3190494" y="-244220"/>
          <a:ext cx="3137280" cy="3137280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396CB1-AF4F-4C1E-946C-D9048EF2464C}">
      <dsp:nvSpPr>
        <dsp:cNvPr id="0" name=""/>
        <dsp:cNvSpPr/>
      </dsp:nvSpPr>
      <dsp:spPr>
        <a:xfrm>
          <a:off x="206882" y="1209931"/>
          <a:ext cx="3051526" cy="10056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1400" b="0" i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Әлемдік жылыну, шөлдену</a:t>
          </a:r>
          <a:endParaRPr lang="ru-KZ" sz="1400" b="0" i="1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6882" y="1209931"/>
        <a:ext cx="3051526" cy="1005616"/>
      </dsp:txXfrm>
    </dsp:sp>
    <dsp:sp modelId="{A3EB7EBD-D414-48E8-923E-55CDC7B2D5C1}">
      <dsp:nvSpPr>
        <dsp:cNvPr id="0" name=""/>
        <dsp:cNvSpPr/>
      </dsp:nvSpPr>
      <dsp:spPr>
        <a:xfrm>
          <a:off x="206882" y="3330431"/>
          <a:ext cx="3051526" cy="18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42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Экономика</a:t>
          </a:r>
          <a:endParaRPr lang="ru-KZ" sz="4200" b="1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6882" y="3330431"/>
        <a:ext cx="3051526" cy="1884035"/>
      </dsp:txXfrm>
    </dsp:sp>
    <dsp:sp modelId="{D590E9EF-CD7B-40D4-9113-CC244495E2F4}">
      <dsp:nvSpPr>
        <dsp:cNvPr id="0" name=""/>
        <dsp:cNvSpPr/>
      </dsp:nvSpPr>
      <dsp:spPr>
        <a:xfrm>
          <a:off x="203415" y="904085"/>
          <a:ext cx="242735" cy="2427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C60B72-6396-4A1B-8424-75C01400B51D}">
      <dsp:nvSpPr>
        <dsp:cNvPr id="0" name=""/>
        <dsp:cNvSpPr/>
      </dsp:nvSpPr>
      <dsp:spPr>
        <a:xfrm>
          <a:off x="373329" y="564256"/>
          <a:ext cx="242735" cy="2427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97F60D-E3D2-4927-AC4B-D90643A9C12D}">
      <dsp:nvSpPr>
        <dsp:cNvPr id="0" name=""/>
        <dsp:cNvSpPr/>
      </dsp:nvSpPr>
      <dsp:spPr>
        <a:xfrm>
          <a:off x="781124" y="632222"/>
          <a:ext cx="381440" cy="3814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BEAFEE-BEBA-431A-BC28-2E5300B34E33}">
      <dsp:nvSpPr>
        <dsp:cNvPr id="0" name=""/>
        <dsp:cNvSpPr/>
      </dsp:nvSpPr>
      <dsp:spPr>
        <a:xfrm>
          <a:off x="1120953" y="258410"/>
          <a:ext cx="242735" cy="2427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1DDCFA-79A5-46DD-B4FB-C99B77B53A14}">
      <dsp:nvSpPr>
        <dsp:cNvPr id="0" name=""/>
        <dsp:cNvSpPr/>
      </dsp:nvSpPr>
      <dsp:spPr>
        <a:xfrm>
          <a:off x="1562731" y="122478"/>
          <a:ext cx="242735" cy="2427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364EF2-0F42-4073-8608-DFB99101C72C}">
      <dsp:nvSpPr>
        <dsp:cNvPr id="0" name=""/>
        <dsp:cNvSpPr/>
      </dsp:nvSpPr>
      <dsp:spPr>
        <a:xfrm>
          <a:off x="2106458" y="360359"/>
          <a:ext cx="242735" cy="2427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CA9C47-47C9-47EB-B4BF-A31105C8CF84}">
      <dsp:nvSpPr>
        <dsp:cNvPr id="0" name=""/>
        <dsp:cNvSpPr/>
      </dsp:nvSpPr>
      <dsp:spPr>
        <a:xfrm>
          <a:off x="2446287" y="530273"/>
          <a:ext cx="381440" cy="3814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449069-FD5F-460F-B14F-0B5C0735DB9F}">
      <dsp:nvSpPr>
        <dsp:cNvPr id="0" name=""/>
        <dsp:cNvSpPr/>
      </dsp:nvSpPr>
      <dsp:spPr>
        <a:xfrm>
          <a:off x="2922048" y="904085"/>
          <a:ext cx="242735" cy="2427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AF294B-6252-49EA-8CE3-F804E345A20A}">
      <dsp:nvSpPr>
        <dsp:cNvPr id="0" name=""/>
        <dsp:cNvSpPr/>
      </dsp:nvSpPr>
      <dsp:spPr>
        <a:xfrm>
          <a:off x="3125945" y="1277897"/>
          <a:ext cx="242735" cy="2427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CEE3FF-5D79-4AF6-A273-772E960A0E15}">
      <dsp:nvSpPr>
        <dsp:cNvPr id="0" name=""/>
        <dsp:cNvSpPr/>
      </dsp:nvSpPr>
      <dsp:spPr>
        <a:xfrm>
          <a:off x="1358834" y="564256"/>
          <a:ext cx="624175" cy="62417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4BA159-4C8C-496D-ADE9-B24F1795EC17}">
      <dsp:nvSpPr>
        <dsp:cNvPr id="0" name=""/>
        <dsp:cNvSpPr/>
      </dsp:nvSpPr>
      <dsp:spPr>
        <a:xfrm>
          <a:off x="33500" y="1855607"/>
          <a:ext cx="242735" cy="2427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A0D9F3-79C0-4BF7-AE7D-53235E647420}">
      <dsp:nvSpPr>
        <dsp:cNvPr id="0" name=""/>
        <dsp:cNvSpPr/>
      </dsp:nvSpPr>
      <dsp:spPr>
        <a:xfrm>
          <a:off x="237398" y="2161453"/>
          <a:ext cx="381440" cy="3814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90988B-CB0D-4B6E-BE05-0F8625A67831}">
      <dsp:nvSpPr>
        <dsp:cNvPr id="0" name=""/>
        <dsp:cNvSpPr/>
      </dsp:nvSpPr>
      <dsp:spPr>
        <a:xfrm>
          <a:off x="747141" y="2433316"/>
          <a:ext cx="554823" cy="5548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4157EF-86B7-4E5D-936D-19C74D2585DA}">
      <dsp:nvSpPr>
        <dsp:cNvPr id="0" name=""/>
        <dsp:cNvSpPr/>
      </dsp:nvSpPr>
      <dsp:spPr>
        <a:xfrm>
          <a:off x="1460782" y="2875094"/>
          <a:ext cx="242735" cy="2427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8C3FAD-F83B-428C-8DA6-0201247FBC4D}">
      <dsp:nvSpPr>
        <dsp:cNvPr id="0" name=""/>
        <dsp:cNvSpPr/>
      </dsp:nvSpPr>
      <dsp:spPr>
        <a:xfrm>
          <a:off x="1596714" y="2433316"/>
          <a:ext cx="381440" cy="3814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CD18E3-5A9D-4346-9778-E0F91F13689A}">
      <dsp:nvSpPr>
        <dsp:cNvPr id="0" name=""/>
        <dsp:cNvSpPr/>
      </dsp:nvSpPr>
      <dsp:spPr>
        <a:xfrm>
          <a:off x="1936543" y="2909077"/>
          <a:ext cx="242735" cy="2427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49E9A8-89CF-4AEE-B390-2C65B6A34E29}">
      <dsp:nvSpPr>
        <dsp:cNvPr id="0" name=""/>
        <dsp:cNvSpPr/>
      </dsp:nvSpPr>
      <dsp:spPr>
        <a:xfrm>
          <a:off x="2242389" y="2365350"/>
          <a:ext cx="554823" cy="5548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0CF9F2-A854-4FF1-862B-9F3B7AFF13FF}">
      <dsp:nvSpPr>
        <dsp:cNvPr id="0" name=""/>
        <dsp:cNvSpPr/>
      </dsp:nvSpPr>
      <dsp:spPr>
        <a:xfrm>
          <a:off x="2990014" y="2229419"/>
          <a:ext cx="381440" cy="3814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75AE43-3900-4B82-8EA0-A04C95AB7DFB}">
      <dsp:nvSpPr>
        <dsp:cNvPr id="0" name=""/>
        <dsp:cNvSpPr/>
      </dsp:nvSpPr>
      <dsp:spPr>
        <a:xfrm>
          <a:off x="3371454" y="631657"/>
          <a:ext cx="1120237" cy="2138655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FDA1C6-EBCE-4478-A49F-4E5BB82875EB}">
      <dsp:nvSpPr>
        <dsp:cNvPr id="0" name=""/>
        <dsp:cNvSpPr/>
      </dsp:nvSpPr>
      <dsp:spPr>
        <a:xfrm>
          <a:off x="4288012" y="631657"/>
          <a:ext cx="1120237" cy="2138655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203E18-4D2E-4F34-A57E-88BF907D96C6}">
      <dsp:nvSpPr>
        <dsp:cNvPr id="0" name=""/>
        <dsp:cNvSpPr/>
      </dsp:nvSpPr>
      <dsp:spPr>
        <a:xfrm>
          <a:off x="5637389" y="479936"/>
          <a:ext cx="2596914" cy="259691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21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Экологиялық апат (катастрофа)</a:t>
          </a:r>
          <a:endParaRPr lang="ru-KZ" sz="21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017698" y="860245"/>
        <a:ext cx="1836296" cy="1836296"/>
      </dsp:txXfrm>
    </dsp:sp>
    <dsp:sp modelId="{119B4D7D-AC95-4FD1-8468-AB96338B0BD1}">
      <dsp:nvSpPr>
        <dsp:cNvPr id="0" name=""/>
        <dsp:cNvSpPr/>
      </dsp:nvSpPr>
      <dsp:spPr>
        <a:xfrm>
          <a:off x="5408372" y="3312363"/>
          <a:ext cx="3055193" cy="18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4200" b="1" kern="1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Экология</a:t>
          </a:r>
          <a:endParaRPr lang="ru-KZ" sz="4200" b="1" kern="1200" dirty="0">
            <a:solidFill>
              <a:srgbClr val="C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408372" y="3312363"/>
        <a:ext cx="3055193" cy="18840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F6B9D9-087F-4B3D-9329-A8A2F2B80DB0}">
      <dsp:nvSpPr>
        <dsp:cNvPr id="0" name=""/>
        <dsp:cNvSpPr/>
      </dsp:nvSpPr>
      <dsp:spPr>
        <a:xfrm>
          <a:off x="4398750" y="36989"/>
          <a:ext cx="1511778" cy="12677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16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Онкологиялық аурулар</a:t>
          </a:r>
          <a:endParaRPr lang="ru-KZ" sz="160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398750" y="36989"/>
        <a:ext cx="1511778" cy="1267728"/>
      </dsp:txXfrm>
    </dsp:sp>
    <dsp:sp modelId="{D5D57CBF-FA33-4F8D-887C-EE1C400E8A72}">
      <dsp:nvSpPr>
        <dsp:cNvPr id="0" name=""/>
        <dsp:cNvSpPr/>
      </dsp:nvSpPr>
      <dsp:spPr>
        <a:xfrm>
          <a:off x="1539037" y="364"/>
          <a:ext cx="4752551" cy="4752551"/>
        </a:xfrm>
        <a:prstGeom prst="circularArrow">
          <a:avLst>
            <a:gd name="adj1" fmla="val 5202"/>
            <a:gd name="adj2" fmla="val 336015"/>
            <a:gd name="adj3" fmla="val 21292825"/>
            <a:gd name="adj4" fmla="val 19766604"/>
            <a:gd name="adj5" fmla="val 6068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9CCD68-587F-43E8-BC6E-0FF8C4240B1B}">
      <dsp:nvSpPr>
        <dsp:cNvPr id="0" name=""/>
        <dsp:cNvSpPr/>
      </dsp:nvSpPr>
      <dsp:spPr>
        <a:xfrm>
          <a:off x="4949657" y="2394328"/>
          <a:ext cx="1941855" cy="12677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16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Пандемиялық, эпидемиялық аурулар </a:t>
          </a:r>
          <a:endParaRPr lang="ru-KZ" sz="160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949657" y="2394328"/>
        <a:ext cx="1941855" cy="1267728"/>
      </dsp:txXfrm>
    </dsp:sp>
    <dsp:sp modelId="{EF69A324-A3D5-4DB5-A359-AFE10B97AB51}">
      <dsp:nvSpPr>
        <dsp:cNvPr id="0" name=""/>
        <dsp:cNvSpPr/>
      </dsp:nvSpPr>
      <dsp:spPr>
        <a:xfrm>
          <a:off x="1539037" y="364"/>
          <a:ext cx="4752551" cy="4752551"/>
        </a:xfrm>
        <a:prstGeom prst="circularArrow">
          <a:avLst>
            <a:gd name="adj1" fmla="val 5202"/>
            <a:gd name="adj2" fmla="val 336015"/>
            <a:gd name="adj3" fmla="val 4014266"/>
            <a:gd name="adj4" fmla="val 2253829"/>
            <a:gd name="adj5" fmla="val 6068"/>
          </a:avLst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39E32C-9E2C-411D-A197-0ACD7E3331EA}">
      <dsp:nvSpPr>
        <dsp:cNvPr id="0" name=""/>
        <dsp:cNvSpPr/>
      </dsp:nvSpPr>
      <dsp:spPr>
        <a:xfrm>
          <a:off x="3281449" y="3851244"/>
          <a:ext cx="1267728" cy="12677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16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Вирустық аурулар</a:t>
          </a:r>
          <a:endParaRPr lang="ru-KZ" sz="160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281449" y="3851244"/>
        <a:ext cx="1267728" cy="1267728"/>
      </dsp:txXfrm>
    </dsp:sp>
    <dsp:sp modelId="{7D6E5AC6-7D02-467A-8653-F38B37128D64}">
      <dsp:nvSpPr>
        <dsp:cNvPr id="0" name=""/>
        <dsp:cNvSpPr/>
      </dsp:nvSpPr>
      <dsp:spPr>
        <a:xfrm>
          <a:off x="1539037" y="364"/>
          <a:ext cx="4752551" cy="4752551"/>
        </a:xfrm>
        <a:prstGeom prst="circularArrow">
          <a:avLst>
            <a:gd name="adj1" fmla="val 5202"/>
            <a:gd name="adj2" fmla="val 336015"/>
            <a:gd name="adj3" fmla="val 8210155"/>
            <a:gd name="adj4" fmla="val 6449719"/>
            <a:gd name="adj5" fmla="val 6068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C079D9-247D-4608-AF8E-AC953695A43D}">
      <dsp:nvSpPr>
        <dsp:cNvPr id="0" name=""/>
        <dsp:cNvSpPr/>
      </dsp:nvSpPr>
      <dsp:spPr>
        <a:xfrm>
          <a:off x="789869" y="2394328"/>
          <a:ext cx="2240342" cy="12677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16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Иммун әлсіруінен қалыптасатын жұқпалы дерттер</a:t>
          </a:r>
          <a:endParaRPr lang="ru-KZ" sz="160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89869" y="2394328"/>
        <a:ext cx="2240342" cy="1267728"/>
      </dsp:txXfrm>
    </dsp:sp>
    <dsp:sp modelId="{D7D89F48-D53A-477F-9476-2E3C939FE7A3}">
      <dsp:nvSpPr>
        <dsp:cNvPr id="0" name=""/>
        <dsp:cNvSpPr/>
      </dsp:nvSpPr>
      <dsp:spPr>
        <a:xfrm>
          <a:off x="1539037" y="364"/>
          <a:ext cx="4752551" cy="4752551"/>
        </a:xfrm>
        <a:prstGeom prst="circularArrow">
          <a:avLst>
            <a:gd name="adj1" fmla="val 5202"/>
            <a:gd name="adj2" fmla="val 336015"/>
            <a:gd name="adj3" fmla="val 12297380"/>
            <a:gd name="adj4" fmla="val 10771160"/>
            <a:gd name="adj5" fmla="val 6068"/>
          </a:avLst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BD26A0-2046-4125-8C13-0FC31F942F21}">
      <dsp:nvSpPr>
        <dsp:cNvPr id="0" name=""/>
        <dsp:cNvSpPr/>
      </dsp:nvSpPr>
      <dsp:spPr>
        <a:xfrm>
          <a:off x="2042122" y="36989"/>
          <a:ext cx="1267728" cy="12677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16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Қан-тамыр аурулары</a:t>
          </a:r>
          <a:endParaRPr lang="ru-KZ" sz="160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42122" y="36989"/>
        <a:ext cx="1267728" cy="1267728"/>
      </dsp:txXfrm>
    </dsp:sp>
    <dsp:sp modelId="{4E7D1EAA-07E4-4F43-8258-32C95453C036}">
      <dsp:nvSpPr>
        <dsp:cNvPr id="0" name=""/>
        <dsp:cNvSpPr/>
      </dsp:nvSpPr>
      <dsp:spPr>
        <a:xfrm>
          <a:off x="1539037" y="364"/>
          <a:ext cx="4752551" cy="4752551"/>
        </a:xfrm>
        <a:prstGeom prst="circularArrow">
          <a:avLst>
            <a:gd name="adj1" fmla="val 5202"/>
            <a:gd name="adj2" fmla="val 336015"/>
            <a:gd name="adj3" fmla="val 16659278"/>
            <a:gd name="adj4" fmla="val 15198729"/>
            <a:gd name="adj5" fmla="val 6068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A9EEAE-9DD5-4873-A43A-451DC8DC64FF}">
      <dsp:nvSpPr>
        <dsp:cNvPr id="0" name=""/>
        <dsp:cNvSpPr/>
      </dsp:nvSpPr>
      <dsp:spPr>
        <a:xfrm>
          <a:off x="2559884" y="2559884"/>
          <a:ext cx="3128747" cy="3128747"/>
        </a:xfrm>
        <a:prstGeom prst="gear9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2000" kern="1200" dirty="0">
              <a:latin typeface="Arial" panose="020B0604020202020204" pitchFamily="34" charset="0"/>
              <a:cs typeface="Arial" panose="020B0604020202020204" pitchFamily="34" charset="0"/>
            </a:rPr>
            <a:t>Киберқылмыс</a:t>
          </a:r>
          <a:endParaRPr lang="ru-KZ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188901" y="3292778"/>
        <a:ext cx="1870713" cy="1608241"/>
      </dsp:txXfrm>
    </dsp:sp>
    <dsp:sp modelId="{E4EA0C49-220C-44ED-9E30-D656CB71A2B9}">
      <dsp:nvSpPr>
        <dsp:cNvPr id="0" name=""/>
        <dsp:cNvSpPr/>
      </dsp:nvSpPr>
      <dsp:spPr>
        <a:xfrm>
          <a:off x="739522" y="1820362"/>
          <a:ext cx="2275452" cy="2275452"/>
        </a:xfrm>
        <a:prstGeom prst="gear6">
          <a:avLst/>
        </a:prstGeom>
        <a:solidFill>
          <a:schemeClr val="accent1">
            <a:alpha val="90000"/>
            <a:hueOff val="0"/>
            <a:satOff val="0"/>
            <a:lumOff val="0"/>
            <a:alphaOff val="-2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1400" kern="1200" dirty="0">
              <a:latin typeface="Arial" panose="020B0604020202020204" pitchFamily="34" charset="0"/>
              <a:cs typeface="Arial" panose="020B0604020202020204" pitchFamily="34" charset="0"/>
            </a:rPr>
            <a:t>Терроризм</a:t>
          </a:r>
          <a:endParaRPr lang="ru-KZ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312374" y="2396676"/>
        <a:ext cx="1129748" cy="1122824"/>
      </dsp:txXfrm>
    </dsp:sp>
    <dsp:sp modelId="{DB0B2E76-5BB1-4FAE-9E34-85CF3C1BB12E}">
      <dsp:nvSpPr>
        <dsp:cNvPr id="0" name=""/>
        <dsp:cNvSpPr/>
      </dsp:nvSpPr>
      <dsp:spPr>
        <a:xfrm rot="20700000">
          <a:off x="2014007" y="250532"/>
          <a:ext cx="2229479" cy="2229479"/>
        </a:xfrm>
        <a:prstGeom prst="gear6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1300" kern="1200" dirty="0">
              <a:latin typeface="Arial" panose="020B0604020202020204" pitchFamily="34" charset="0"/>
              <a:cs typeface="Arial" panose="020B0604020202020204" pitchFamily="34" charset="0"/>
            </a:rPr>
            <a:t>Зорлық-зомбылық, ұйымдасқан қылмыстық топтар</a:t>
          </a:r>
          <a:endParaRPr lang="ru-KZ" sz="13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20700000">
        <a:off x="2502998" y="739522"/>
        <a:ext cx="1251499" cy="1251499"/>
      </dsp:txXfrm>
    </dsp:sp>
    <dsp:sp modelId="{21497A86-5F74-4598-A49E-1A82AA8F1512}">
      <dsp:nvSpPr>
        <dsp:cNvPr id="0" name=""/>
        <dsp:cNvSpPr/>
      </dsp:nvSpPr>
      <dsp:spPr>
        <a:xfrm>
          <a:off x="2336048" y="2078178"/>
          <a:ext cx="4004796" cy="4004796"/>
        </a:xfrm>
        <a:prstGeom prst="circularArrow">
          <a:avLst>
            <a:gd name="adj1" fmla="val 4687"/>
            <a:gd name="adj2" fmla="val 299029"/>
            <a:gd name="adj3" fmla="val 2543174"/>
            <a:gd name="adj4" fmla="val 15804276"/>
            <a:gd name="adj5" fmla="val 5469"/>
          </a:avLst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F97170-FDD0-4763-A05D-F83A9D2CE259}">
      <dsp:nvSpPr>
        <dsp:cNvPr id="0" name=""/>
        <dsp:cNvSpPr/>
      </dsp:nvSpPr>
      <dsp:spPr>
        <a:xfrm>
          <a:off x="336543" y="1310477"/>
          <a:ext cx="2909735" cy="2909735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shade val="90000"/>
            <a:hueOff val="187556"/>
            <a:satOff val="-3464"/>
            <a:lumOff val="1606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39B1EC-100C-4383-9920-CFD3D5AA3272}">
      <dsp:nvSpPr>
        <dsp:cNvPr id="0" name=""/>
        <dsp:cNvSpPr/>
      </dsp:nvSpPr>
      <dsp:spPr>
        <a:xfrm>
          <a:off x="1498306" y="-244220"/>
          <a:ext cx="3137280" cy="3137280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shade val="90000"/>
            <a:hueOff val="375112"/>
            <a:satOff val="-6927"/>
            <a:lumOff val="3212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64157" y="2130427"/>
            <a:ext cx="9793763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28312" y="3886200"/>
            <a:ext cx="8065453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7F77B-7697-4F30-9C2C-4FBE2B45EB1A}" type="datetimeFigureOut">
              <a:rPr lang="ru-RU" smtClean="0"/>
              <a:t>26.10.2023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8BC91-A100-465B-8C69-FB740B08E1A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735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7F77B-7697-4F30-9C2C-4FBE2B45EB1A}" type="datetimeFigureOut">
              <a:rPr lang="ru-RU" smtClean="0"/>
              <a:t>26.10.2023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8BC91-A100-465B-8C69-FB740B08E1A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718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353505" y="274639"/>
            <a:ext cx="2592467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76104" y="274639"/>
            <a:ext cx="7585366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7F77B-7697-4F30-9C2C-4FBE2B45EB1A}" type="datetimeFigureOut">
              <a:rPr lang="ru-RU" smtClean="0"/>
              <a:t>26.10.2023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8BC91-A100-465B-8C69-FB740B08E1A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268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7F77B-7697-4F30-9C2C-4FBE2B45EB1A}" type="datetimeFigureOut">
              <a:rPr lang="ru-RU" smtClean="0"/>
              <a:t>26.10.2023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8BC91-A100-465B-8C69-FB740B08E1A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539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0165" y="4406902"/>
            <a:ext cx="979376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0165" y="2906713"/>
            <a:ext cx="979376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7F77B-7697-4F30-9C2C-4FBE2B45EB1A}" type="datetimeFigureOut">
              <a:rPr lang="ru-RU" smtClean="0"/>
              <a:t>26.10.2023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8BC91-A100-465B-8C69-FB740B08E1A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916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76104" y="1600202"/>
            <a:ext cx="508891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857055" y="1600202"/>
            <a:ext cx="508891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7F77B-7697-4F30-9C2C-4FBE2B45EB1A}" type="datetimeFigureOut">
              <a:rPr lang="ru-RU" smtClean="0"/>
              <a:t>26.10.2023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8BC91-A100-465B-8C69-FB740B08E1A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800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6104" y="1535113"/>
            <a:ext cx="5090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76104" y="2174875"/>
            <a:ext cx="5090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853055" y="1535113"/>
            <a:ext cx="5092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853055" y="2174875"/>
            <a:ext cx="5092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7F77B-7697-4F30-9C2C-4FBE2B45EB1A}" type="datetimeFigureOut">
              <a:rPr lang="ru-RU" smtClean="0"/>
              <a:t>26.10.2023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8BC91-A100-465B-8C69-FB740B08E1A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593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7F77B-7697-4F30-9C2C-4FBE2B45EB1A}" type="datetimeFigureOut">
              <a:rPr lang="ru-RU" smtClean="0"/>
              <a:t>26.10.2023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8BC91-A100-465B-8C69-FB740B08E1A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153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7F77B-7697-4F30-9C2C-4FBE2B45EB1A}" type="datetimeFigureOut">
              <a:rPr lang="ru-RU" smtClean="0"/>
              <a:t>26.10.2023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8BC91-A100-465B-8C69-FB740B08E1A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379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105" y="273050"/>
            <a:ext cx="379068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04812" y="273052"/>
            <a:ext cx="644116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76105" y="1435102"/>
            <a:ext cx="379068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7F77B-7697-4F30-9C2C-4FBE2B45EB1A}" type="datetimeFigureOut">
              <a:rPr lang="ru-RU" smtClean="0"/>
              <a:t>26.10.2023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8BC91-A100-465B-8C69-FB740B08E1A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665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8408" y="4800600"/>
            <a:ext cx="691324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58408" y="612775"/>
            <a:ext cx="691324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258408" y="5367338"/>
            <a:ext cx="691324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7F77B-7697-4F30-9C2C-4FBE2B45EB1A}" type="datetimeFigureOut">
              <a:rPr lang="ru-RU" smtClean="0"/>
              <a:t>26.10.2023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8BC91-A100-465B-8C69-FB740B08E1A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194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104" y="274638"/>
            <a:ext cx="1036986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6104" y="1600202"/>
            <a:ext cx="1036986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76104" y="6356352"/>
            <a:ext cx="26884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7F77B-7697-4F30-9C2C-4FBE2B45EB1A}" type="datetimeFigureOut">
              <a:rPr lang="ru-RU" smtClean="0"/>
              <a:t>26.10.2023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936710" y="6356352"/>
            <a:ext cx="36486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257487" y="6356352"/>
            <a:ext cx="26884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08BC91-A100-465B-8C69-FB740B08E1A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0843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22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diagramLayout" Target="../diagrams/layout2.xml"/><Relationship Id="rId7" Type="http://schemas.openxmlformats.org/officeDocument/2006/relationships/image" Target="../media/image1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20" y="0"/>
            <a:ext cx="11533594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265183" y="190381"/>
            <a:ext cx="77124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Абай атындағы Қазақ ұлттық педагогикалық университеті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0278" y="1268760"/>
            <a:ext cx="105699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«Географиядағы ғаламдану үрдістері» пәні</a:t>
            </a:r>
            <a:endParaRPr lang="ru-RU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676" y="67468"/>
            <a:ext cx="1965103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Google Shape;98;p20"/>
          <p:cNvSpPr/>
          <p:nvPr/>
        </p:nvSpPr>
        <p:spPr>
          <a:xfrm>
            <a:off x="0" y="6627976"/>
            <a:ext cx="11522074" cy="1854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52013" y="2750302"/>
            <a:ext cx="1083537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Дәріс</a:t>
            </a:r>
            <a:r>
              <a:rPr lang="ru-RU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9. </a:t>
            </a:r>
            <a:r>
              <a:rPr lang="ru-RU" sz="2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Адамз</a:t>
            </a:r>
            <a:r>
              <a:rPr lang="kk-KZ" sz="2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аттың ғаламдық проблемалары</a:t>
            </a:r>
            <a:endParaRPr lang="ru-RU" sz="2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87176"/>
          <a:stretch/>
        </p:blipFill>
        <p:spPr>
          <a:xfrm>
            <a:off x="9667886" y="4764347"/>
            <a:ext cx="1390806" cy="150584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88695" y="5266074"/>
            <a:ext cx="1056999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k-KZ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Кафедра: </a:t>
            </a:r>
            <a:r>
              <a:rPr lang="kk-KZ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География және экология</a:t>
            </a:r>
          </a:p>
          <a:p>
            <a:r>
              <a:rPr lang="kk-KZ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Лектор: </a:t>
            </a:r>
            <a:r>
              <a:rPr lang="kk-KZ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аға оқытушы, 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PhD </a:t>
            </a:r>
            <a:r>
              <a:rPr lang="kk-KZ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Алиаскаров Думан Токтарович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04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4893" y="67375"/>
            <a:ext cx="1969179" cy="6828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2" b="2289"/>
          <a:stretch/>
        </p:blipFill>
        <p:spPr>
          <a:xfrm>
            <a:off x="864493" y="67375"/>
            <a:ext cx="10009509" cy="66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98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4893" y="67375"/>
            <a:ext cx="1969179" cy="68281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0" b="2750"/>
          <a:stretch/>
        </p:blipFill>
        <p:spPr>
          <a:xfrm>
            <a:off x="720477" y="32502"/>
            <a:ext cx="10226911" cy="682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80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0" b="2751"/>
          <a:stretch/>
        </p:blipFill>
        <p:spPr>
          <a:xfrm>
            <a:off x="576462" y="-4299"/>
            <a:ext cx="10397549" cy="686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53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20" y="0"/>
            <a:ext cx="11533594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4893" y="67375"/>
            <a:ext cx="1969179" cy="68281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12565" y="6304687"/>
            <a:ext cx="90727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Дүние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жүзі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елдеріндегі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су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ресурстарының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тапшылығы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(2019 </a:t>
            </a:r>
            <a:r>
              <a:rPr lang="ru-RU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жыл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2958" t="9641" r="9600" b="17191"/>
          <a:stretch/>
        </p:blipFill>
        <p:spPr>
          <a:xfrm>
            <a:off x="66644" y="884938"/>
            <a:ext cx="11377265" cy="53523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897717" y="5589240"/>
            <a:ext cx="90727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 </a:t>
            </a:r>
            <a:r>
              <a:rPr lang="kk-KZ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деректері бойынша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71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20" y="0"/>
            <a:ext cx="11533594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4893" y="67375"/>
            <a:ext cx="1969179" cy="68281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19561" t="22439" r="20668" b="25390"/>
          <a:stretch/>
        </p:blipFill>
        <p:spPr>
          <a:xfrm>
            <a:off x="318673" y="874107"/>
            <a:ext cx="10873208" cy="533592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224533" y="6381328"/>
            <a:ext cx="98504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2040-жылға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қарай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Дүние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жүзі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елдеріндегі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су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ресурстарының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тапшылығы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болжам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897717" y="5589240"/>
            <a:ext cx="90727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 </a:t>
            </a:r>
            <a:r>
              <a:rPr lang="kk-KZ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деректері бойынша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61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C161F71-442B-4336-A7A4-16C082210EE8}"/>
              </a:ext>
            </a:extLst>
          </p:cNvPr>
          <p:cNvSpPr txBox="1"/>
          <p:nvPr/>
        </p:nvSpPr>
        <p:spPr>
          <a:xfrm>
            <a:off x="144413" y="188640"/>
            <a:ext cx="61930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k-KZ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Қылмыс географиясы</a:t>
            </a:r>
            <a:endParaRPr lang="ru-KZ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04989B41-89C1-4A1B-B5A6-D8B0B9FE43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59877937"/>
              </p:ext>
            </p:extLst>
          </p:nvPr>
        </p:nvGraphicFramePr>
        <p:xfrm>
          <a:off x="144413" y="732766"/>
          <a:ext cx="5688632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2ADCB7B4-F769-4799-AA52-896BDBECF662}"/>
              </a:ext>
            </a:extLst>
          </p:cNvPr>
          <p:cNvCxnSpPr/>
          <p:nvPr/>
        </p:nvCxnSpPr>
        <p:spPr>
          <a:xfrm>
            <a:off x="6409109" y="44624"/>
            <a:ext cx="1008112" cy="68133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17811CA-440A-4A7B-8D32-78F955D91FE6}"/>
              </a:ext>
            </a:extLst>
          </p:cNvPr>
          <p:cNvSpPr txBox="1"/>
          <p:nvPr/>
        </p:nvSpPr>
        <p:spPr>
          <a:xfrm>
            <a:off x="6697141" y="159382"/>
            <a:ext cx="46085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k-KZ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Ғарыштық қауіптер</a:t>
            </a:r>
            <a:endParaRPr lang="ru-KZ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E16320-0907-4543-AD35-70F9D2AD475F}"/>
              </a:ext>
            </a:extLst>
          </p:cNvPr>
          <p:cNvSpPr txBox="1"/>
          <p:nvPr/>
        </p:nvSpPr>
        <p:spPr>
          <a:xfrm>
            <a:off x="9289428" y="2780928"/>
            <a:ext cx="22326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k-KZ" sz="20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Астероидтар</a:t>
            </a:r>
            <a:endParaRPr lang="ru-KZ" sz="2000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92E50A-2335-4767-B462-F3D3B6D26FE0}"/>
              </a:ext>
            </a:extLst>
          </p:cNvPr>
          <p:cNvSpPr txBox="1"/>
          <p:nvPr/>
        </p:nvSpPr>
        <p:spPr>
          <a:xfrm>
            <a:off x="8857381" y="6067455"/>
            <a:ext cx="28087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k-KZ" sz="20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Ғарышты игеруден болатын қауіптер</a:t>
            </a:r>
            <a:endParaRPr lang="ru-KZ" sz="2000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B99C528-E6B5-4DB3-810A-CCF2007020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9189" y="836712"/>
            <a:ext cx="2456694" cy="2456694"/>
          </a:xfrm>
          <a:prstGeom prst="ellipse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C66A43A-4124-4231-975F-3A361923DA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0921" y="3654560"/>
            <a:ext cx="2562564" cy="244827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2267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92485" y="980728"/>
            <a:ext cx="979308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8163" algn="just"/>
            <a:r>
              <a:rPr lang="kk-KZ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Қорыта келе, жалпы ғаламдық проблемалардың туындауының бастауында әр-түрлі экологиялық факторлардың әсерін байқауға болады. Атап айтқанда, мысалы:    </a:t>
            </a:r>
          </a:p>
          <a:p>
            <a:pPr indent="538163" algn="just"/>
            <a:endParaRPr lang="kk-KZ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kk-KZ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Шөлдену процесінің нәтижесінде әлем елдерінде азық-үлік тапшылығы орын алуда, ауыз суға қолжетімділіктің азаюы (су тапшылығы) көрініс беруде;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kk-KZ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kk-KZ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Атмосфераға әр-түрлі улы газдардың шамадан тыс шығарылуынан әлем елдерінде тыныс алу органдарымен, қан-тамыр жүйесінің ауруларымен ауыратын науқастар көбеюде;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kk-KZ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kk-KZ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Климаттың жылынуы салдарынан мұздықтардың еруі, олардың көлемінің азаюы байқалуда;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kk-KZ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kk-KZ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Техногендік сипаттағы апаттардың орын алуы үлкен экономикалық ауыртпашылықтарға жол ашуда және халықтардың әлеуметтік қайшылықтарына негіз болуда және т.б.</a:t>
            </a:r>
          </a:p>
          <a:p>
            <a:pPr algn="ctr"/>
            <a:r>
              <a:rPr lang="kk-KZ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28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C161F71-442B-4336-A7A4-16C082210EE8}"/>
              </a:ext>
            </a:extLst>
          </p:cNvPr>
          <p:cNvSpPr txBox="1"/>
          <p:nvPr/>
        </p:nvSpPr>
        <p:spPr>
          <a:xfrm>
            <a:off x="1152526" y="399980"/>
            <a:ext cx="91894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k-K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Адамзаттың ғаламдық проблемалары: классификация</a:t>
            </a:r>
            <a:endParaRPr lang="ru-KZ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82C0D26A-4A36-4A35-896F-5BDCD5362DCB}"/>
              </a:ext>
            </a:extLst>
          </p:cNvPr>
          <p:cNvSpPr/>
          <p:nvPr/>
        </p:nvSpPr>
        <p:spPr>
          <a:xfrm>
            <a:off x="2016620" y="2420888"/>
            <a:ext cx="7632848" cy="295232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F928322-D819-46D6-A4F9-5C7D1AB721AE}"/>
              </a:ext>
            </a:extLst>
          </p:cNvPr>
          <p:cNvSpPr txBox="1"/>
          <p:nvPr/>
        </p:nvSpPr>
        <p:spPr>
          <a:xfrm>
            <a:off x="648469" y="1137232"/>
            <a:ext cx="24927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k-KZ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Әскери әрекеттер</a:t>
            </a:r>
            <a:endParaRPr lang="ru-KZ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7BCB177-AADB-427D-B1D2-E83DB7D48AF6}"/>
              </a:ext>
            </a:extLst>
          </p:cNvPr>
          <p:cNvSpPr txBox="1"/>
          <p:nvPr/>
        </p:nvSpPr>
        <p:spPr>
          <a:xfrm>
            <a:off x="4608909" y="1176679"/>
            <a:ext cx="22767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k-KZ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Экология</a:t>
            </a:r>
            <a:endParaRPr lang="ru-KZ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F22ECF4-ADBA-4C0C-A30C-185F8C259961}"/>
              </a:ext>
            </a:extLst>
          </p:cNvPr>
          <p:cNvSpPr txBox="1"/>
          <p:nvPr/>
        </p:nvSpPr>
        <p:spPr>
          <a:xfrm>
            <a:off x="8065293" y="1176679"/>
            <a:ext cx="28662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k-KZ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Денсаулық, медицина </a:t>
            </a:r>
            <a:endParaRPr lang="ru-KZ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924581B-04B1-42CA-A765-AEE589D90618}"/>
              </a:ext>
            </a:extLst>
          </p:cNvPr>
          <p:cNvSpPr txBox="1"/>
          <p:nvPr/>
        </p:nvSpPr>
        <p:spPr>
          <a:xfrm>
            <a:off x="216421" y="6217315"/>
            <a:ext cx="33275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k-KZ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Әлеуметтік-демография</a:t>
            </a:r>
            <a:endParaRPr lang="ru-KZ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1F02024-52B7-45E6-8A4B-0DDD0F1E19BB}"/>
              </a:ext>
            </a:extLst>
          </p:cNvPr>
          <p:cNvSpPr txBox="1"/>
          <p:nvPr/>
        </p:nvSpPr>
        <p:spPr>
          <a:xfrm>
            <a:off x="4097241" y="6207968"/>
            <a:ext cx="33275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k-KZ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Қылмыс географиясы</a:t>
            </a:r>
            <a:endParaRPr lang="ru-KZ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0EF1712-E112-4267-8068-E6DB369DE17F}"/>
              </a:ext>
            </a:extLst>
          </p:cNvPr>
          <p:cNvSpPr txBox="1"/>
          <p:nvPr/>
        </p:nvSpPr>
        <p:spPr>
          <a:xfrm>
            <a:off x="7978061" y="6207968"/>
            <a:ext cx="33275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k-KZ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Ғарыштық қауіптер</a:t>
            </a:r>
            <a:endParaRPr lang="ru-KZ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22B2867-8985-4778-AD03-3BEC9B3C1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524" y="1700808"/>
            <a:ext cx="1656184" cy="1584176"/>
          </a:xfrm>
          <a:prstGeom prst="ellipse">
            <a:avLst/>
          </a:prstGeom>
        </p:spPr>
      </p:pic>
      <p:sp>
        <p:nvSpPr>
          <p:cNvPr id="16" name="Овал 15">
            <a:extLst>
              <a:ext uri="{FF2B5EF4-FFF2-40B4-BE49-F238E27FC236}">
                <a16:creationId xmlns:a16="http://schemas.microsoft.com/office/drawing/2014/main" id="{E9E29D3F-5158-47A6-89CA-24D1E9063A5D}"/>
              </a:ext>
            </a:extLst>
          </p:cNvPr>
          <p:cNvSpPr/>
          <p:nvPr/>
        </p:nvSpPr>
        <p:spPr>
          <a:xfrm>
            <a:off x="1152524" y="1700808"/>
            <a:ext cx="1656184" cy="1584176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0CED28F5-FF80-4756-B82B-2C9113832E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627" t="4940" r="17351" b="4795"/>
          <a:stretch/>
        </p:blipFill>
        <p:spPr>
          <a:xfrm>
            <a:off x="4919181" y="1737939"/>
            <a:ext cx="1628658" cy="1584176"/>
          </a:xfrm>
          <a:prstGeom prst="ellipse">
            <a:avLst/>
          </a:prstGeom>
        </p:spPr>
      </p:pic>
      <p:sp>
        <p:nvSpPr>
          <p:cNvPr id="19" name="Овал 18">
            <a:extLst>
              <a:ext uri="{FF2B5EF4-FFF2-40B4-BE49-F238E27FC236}">
                <a16:creationId xmlns:a16="http://schemas.microsoft.com/office/drawing/2014/main" id="{91725C6A-6433-45BE-939C-B4858A14B87A}"/>
              </a:ext>
            </a:extLst>
          </p:cNvPr>
          <p:cNvSpPr/>
          <p:nvPr/>
        </p:nvSpPr>
        <p:spPr>
          <a:xfrm>
            <a:off x="4905418" y="1736774"/>
            <a:ext cx="1656184" cy="1584176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1026" name="Picture 2" descr="Covid-19 – советы работникам и работодателям | IndustriALL">
            <a:extLst>
              <a:ext uri="{FF2B5EF4-FFF2-40B4-BE49-F238E27FC236}">
                <a16:creationId xmlns:a16="http://schemas.microsoft.com/office/drawing/2014/main" id="{0C573911-835E-4BAC-A1B4-75A464B3CC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47" t="15851" r="25785" b="6365"/>
          <a:stretch/>
        </p:blipFill>
        <p:spPr bwMode="auto">
          <a:xfrm>
            <a:off x="8784404" y="1827849"/>
            <a:ext cx="1514105" cy="151410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Овал 20">
            <a:extLst>
              <a:ext uri="{FF2B5EF4-FFF2-40B4-BE49-F238E27FC236}">
                <a16:creationId xmlns:a16="http://schemas.microsoft.com/office/drawing/2014/main" id="{C0CB80BE-DD46-47BD-A16F-F777239132A2}"/>
              </a:ext>
            </a:extLst>
          </p:cNvPr>
          <p:cNvSpPr/>
          <p:nvPr/>
        </p:nvSpPr>
        <p:spPr>
          <a:xfrm>
            <a:off x="8685839" y="1772816"/>
            <a:ext cx="1656184" cy="1584176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0112588B-6FEF-463C-A8BB-1B0FE104DB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591" t="5871" r="29156" b="-1"/>
          <a:stretch/>
        </p:blipFill>
        <p:spPr>
          <a:xfrm>
            <a:off x="1180050" y="4506208"/>
            <a:ext cx="1656184" cy="1587088"/>
          </a:xfrm>
          <a:prstGeom prst="ellipse">
            <a:avLst/>
          </a:prstGeom>
        </p:spPr>
      </p:pic>
      <p:sp>
        <p:nvSpPr>
          <p:cNvPr id="17" name="Овал 16">
            <a:extLst>
              <a:ext uri="{FF2B5EF4-FFF2-40B4-BE49-F238E27FC236}">
                <a16:creationId xmlns:a16="http://schemas.microsoft.com/office/drawing/2014/main" id="{BB353C15-3224-439E-A370-775816E3244C}"/>
              </a:ext>
            </a:extLst>
          </p:cNvPr>
          <p:cNvSpPr/>
          <p:nvPr/>
        </p:nvSpPr>
        <p:spPr>
          <a:xfrm>
            <a:off x="1180050" y="4509120"/>
            <a:ext cx="1656184" cy="1584176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B041253-6FF4-4069-B162-B931C5F0D78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675" r="16629"/>
          <a:stretch/>
        </p:blipFill>
        <p:spPr>
          <a:xfrm>
            <a:off x="4905418" y="4528417"/>
            <a:ext cx="1683710" cy="1587088"/>
          </a:xfrm>
          <a:prstGeom prst="ellipse">
            <a:avLst/>
          </a:prstGeom>
        </p:spPr>
      </p:pic>
      <p:sp>
        <p:nvSpPr>
          <p:cNvPr id="20" name="Овал 19">
            <a:extLst>
              <a:ext uri="{FF2B5EF4-FFF2-40B4-BE49-F238E27FC236}">
                <a16:creationId xmlns:a16="http://schemas.microsoft.com/office/drawing/2014/main" id="{DCB40C9D-5F98-424A-AEB5-C6B50FE73D40}"/>
              </a:ext>
            </a:extLst>
          </p:cNvPr>
          <p:cNvSpPr/>
          <p:nvPr/>
        </p:nvSpPr>
        <p:spPr>
          <a:xfrm>
            <a:off x="4932944" y="4545086"/>
            <a:ext cx="1656184" cy="1584176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4FF62525-5823-4D18-BCF3-3B1240718E8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995" t="3191" r="31449" b="914"/>
          <a:stretch/>
        </p:blipFill>
        <p:spPr>
          <a:xfrm>
            <a:off x="8713364" y="4581128"/>
            <a:ext cx="1656185" cy="1584176"/>
          </a:xfrm>
          <a:prstGeom prst="ellipse">
            <a:avLst/>
          </a:prstGeom>
        </p:spPr>
      </p:pic>
      <p:sp>
        <p:nvSpPr>
          <p:cNvPr id="22" name="Овал 21">
            <a:extLst>
              <a:ext uri="{FF2B5EF4-FFF2-40B4-BE49-F238E27FC236}">
                <a16:creationId xmlns:a16="http://schemas.microsoft.com/office/drawing/2014/main" id="{46AFC1CE-CD2F-4BA8-97A6-695C3B1B9A8C}"/>
              </a:ext>
            </a:extLst>
          </p:cNvPr>
          <p:cNvSpPr/>
          <p:nvPr/>
        </p:nvSpPr>
        <p:spPr>
          <a:xfrm>
            <a:off x="8713365" y="4581128"/>
            <a:ext cx="1656184" cy="1584176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5468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C161F71-442B-4336-A7A4-16C082210EE8}"/>
              </a:ext>
            </a:extLst>
          </p:cNvPr>
          <p:cNvSpPr txBox="1"/>
          <p:nvPr/>
        </p:nvSpPr>
        <p:spPr>
          <a:xfrm>
            <a:off x="1080517" y="332656"/>
            <a:ext cx="91894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k-KZ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Әлемнің шиеленіскен аймақтарындағы әскери әрекеттер</a:t>
            </a:r>
            <a:endParaRPr lang="ru-KZ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04989B41-89C1-4A1B-B5A6-D8B0B9FE43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1642879"/>
              </p:ext>
            </p:extLst>
          </p:nvPr>
        </p:nvGraphicFramePr>
        <p:xfrm>
          <a:off x="504453" y="917454"/>
          <a:ext cx="9073008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7008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1" b="2750"/>
          <a:stretch/>
        </p:blipFill>
        <p:spPr>
          <a:xfrm>
            <a:off x="720477" y="136816"/>
            <a:ext cx="10183735" cy="6721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26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C161F71-442B-4336-A7A4-16C082210EE8}"/>
              </a:ext>
            </a:extLst>
          </p:cNvPr>
          <p:cNvSpPr txBox="1"/>
          <p:nvPr/>
        </p:nvSpPr>
        <p:spPr>
          <a:xfrm>
            <a:off x="906513" y="446180"/>
            <a:ext cx="960705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k-KZ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Ғаламдық экологиялық проблемалар</a:t>
            </a:r>
            <a:endParaRPr lang="ru-KZ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F4A68419-4DEA-4FCD-BF08-53648475BD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4358929"/>
              </p:ext>
            </p:extLst>
          </p:nvPr>
        </p:nvGraphicFramePr>
        <p:xfrm>
          <a:off x="2016621" y="1340768"/>
          <a:ext cx="8496944" cy="53369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 descr="Весы правосудия со сплошной заливкой">
            <a:extLst>
              <a:ext uri="{FF2B5EF4-FFF2-40B4-BE49-F238E27FC236}">
                <a16:creationId xmlns:a16="http://schemas.microsoft.com/office/drawing/2014/main" id="{ACD44FE4-7CE4-4B7F-99B9-44245B7636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17021" y="4797152"/>
            <a:ext cx="1656184" cy="13681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84EAAB-E067-480C-9229-08F0F3814E4B}"/>
              </a:ext>
            </a:extLst>
          </p:cNvPr>
          <p:cNvSpPr txBox="1"/>
          <p:nvPr/>
        </p:nvSpPr>
        <p:spPr>
          <a:xfrm>
            <a:off x="782105" y="4053967"/>
            <a:ext cx="1800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k-KZ" sz="1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Озон қабатының</a:t>
            </a:r>
          </a:p>
          <a:p>
            <a:pPr algn="ctr"/>
            <a:r>
              <a:rPr lang="kk-KZ" sz="1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жұқаруы</a:t>
            </a:r>
            <a:endParaRPr lang="ru-KZ" sz="1400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E10D3C-DCD9-4699-9BE6-8C423E7A77B8}"/>
              </a:ext>
            </a:extLst>
          </p:cNvPr>
          <p:cNvSpPr txBox="1"/>
          <p:nvPr/>
        </p:nvSpPr>
        <p:spPr>
          <a:xfrm>
            <a:off x="403070" y="2733914"/>
            <a:ext cx="18002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k-KZ" sz="1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Мұхит ресурстарын пайдалану</a:t>
            </a:r>
            <a:endParaRPr lang="ru-KZ" sz="1400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47F20F-4589-42B4-B4B5-3FE6249FB7BF}"/>
              </a:ext>
            </a:extLst>
          </p:cNvPr>
          <p:cNvSpPr txBox="1"/>
          <p:nvPr/>
        </p:nvSpPr>
        <p:spPr>
          <a:xfrm>
            <a:off x="648469" y="2168884"/>
            <a:ext cx="18002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k-KZ" sz="1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Ластану</a:t>
            </a:r>
            <a:endParaRPr lang="ru-KZ" sz="1400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8F9E61-5695-4608-9589-ABE8C94635D9}"/>
              </a:ext>
            </a:extLst>
          </p:cNvPr>
          <p:cNvSpPr txBox="1"/>
          <p:nvPr/>
        </p:nvSpPr>
        <p:spPr>
          <a:xfrm>
            <a:off x="1347789" y="1431988"/>
            <a:ext cx="18002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k-KZ" sz="1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Парниктік газдар</a:t>
            </a:r>
            <a:endParaRPr lang="ru-KZ" sz="1400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3AA68F-9F33-4A4B-8892-8B81F609333D}"/>
              </a:ext>
            </a:extLst>
          </p:cNvPr>
          <p:cNvSpPr txBox="1"/>
          <p:nvPr/>
        </p:nvSpPr>
        <p:spPr>
          <a:xfrm>
            <a:off x="3888829" y="1234402"/>
            <a:ext cx="1800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k-KZ" sz="1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Биотүрлердің азаюы</a:t>
            </a:r>
            <a:endParaRPr lang="ru-KZ" sz="1400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0239D4-8366-4207-8014-FF1CB246F408}"/>
              </a:ext>
            </a:extLst>
          </p:cNvPr>
          <p:cNvSpPr txBox="1"/>
          <p:nvPr/>
        </p:nvSpPr>
        <p:spPr>
          <a:xfrm>
            <a:off x="2569493" y="4575316"/>
            <a:ext cx="27619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k-KZ" sz="1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Табиғи ресурстарды игеру</a:t>
            </a:r>
            <a:endParaRPr lang="ru-KZ" sz="1400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01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14027" t="15547" r="14027" b="7673"/>
          <a:stretch/>
        </p:blipFill>
        <p:spPr>
          <a:xfrm>
            <a:off x="23879" y="31631"/>
            <a:ext cx="11281774" cy="676906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198189" y="6093296"/>
            <a:ext cx="72433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Жердің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шөлейттену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картасы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16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ашық</a:t>
            </a:r>
            <a:r>
              <a:rPr lang="ru-RU" sz="16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сары</a:t>
            </a:r>
            <a:r>
              <a:rPr lang="ru-RU" sz="16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шөлейттену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қаупі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төмен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сары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орташа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қауіп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қызыл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өте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жоғары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қауіп</a:t>
            </a:r>
            <a:endParaRPr lang="ru-RU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98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C161F71-442B-4336-A7A4-16C082210EE8}"/>
              </a:ext>
            </a:extLst>
          </p:cNvPr>
          <p:cNvSpPr txBox="1"/>
          <p:nvPr/>
        </p:nvSpPr>
        <p:spPr>
          <a:xfrm>
            <a:off x="906511" y="476672"/>
            <a:ext cx="960705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k-KZ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Денсаулық және медицина проблемалары</a:t>
            </a:r>
            <a:endParaRPr lang="ru-KZ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2E407677-3E67-4AAF-81AC-1D4041953D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8520243"/>
              </p:ext>
            </p:extLst>
          </p:nvPr>
        </p:nvGraphicFramePr>
        <p:xfrm>
          <a:off x="1869346" y="1196752"/>
          <a:ext cx="7681383" cy="51209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5049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C161F71-442B-4336-A7A4-16C082210EE8}"/>
              </a:ext>
            </a:extLst>
          </p:cNvPr>
          <p:cNvSpPr txBox="1"/>
          <p:nvPr/>
        </p:nvSpPr>
        <p:spPr>
          <a:xfrm>
            <a:off x="792485" y="404664"/>
            <a:ext cx="960705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k-KZ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Әлеуметтік-демографиялық проблемалар</a:t>
            </a:r>
            <a:endParaRPr lang="ru-KZ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76747E38-5866-49C4-9CCD-42891D3836FF}"/>
              </a:ext>
            </a:extLst>
          </p:cNvPr>
          <p:cNvCxnSpPr>
            <a:cxnSpLocks/>
          </p:cNvCxnSpPr>
          <p:nvPr/>
        </p:nvCxnSpPr>
        <p:spPr>
          <a:xfrm>
            <a:off x="483442" y="3501008"/>
            <a:ext cx="1067819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FAB587C-1840-4771-A57B-C0DAB3D8B985}"/>
              </a:ext>
            </a:extLst>
          </p:cNvPr>
          <p:cNvSpPr txBox="1"/>
          <p:nvPr/>
        </p:nvSpPr>
        <p:spPr>
          <a:xfrm>
            <a:off x="4231833" y="1624413"/>
            <a:ext cx="18296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kk-KZ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Жұмыссыздық, әлемдік миграция</a:t>
            </a:r>
            <a:endParaRPr lang="ru-KZ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159DF8-4AE6-46AC-87E9-FEE11ED21E6A}"/>
              </a:ext>
            </a:extLst>
          </p:cNvPr>
          <p:cNvSpPr txBox="1"/>
          <p:nvPr/>
        </p:nvSpPr>
        <p:spPr>
          <a:xfrm>
            <a:off x="2580501" y="5035921"/>
            <a:ext cx="20405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kk-KZ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Әлеуметтік теңсіздік</a:t>
            </a:r>
            <a:endParaRPr lang="ru-KZ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DD6F74-4455-4CF9-BB82-D5A5E3E231CC}"/>
              </a:ext>
            </a:extLst>
          </p:cNvPr>
          <p:cNvSpPr txBox="1"/>
          <p:nvPr/>
        </p:nvSpPr>
        <p:spPr>
          <a:xfrm>
            <a:off x="777261" y="1462524"/>
            <a:ext cx="22693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kk-KZ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Демографиялық өсім немесе «жарылыс» немесе кризис</a:t>
            </a:r>
            <a:endParaRPr lang="ru-KZ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927561A-D09E-4975-8BEE-62226EACAC2E}"/>
              </a:ext>
            </a:extLst>
          </p:cNvPr>
          <p:cNvSpPr txBox="1"/>
          <p:nvPr/>
        </p:nvSpPr>
        <p:spPr>
          <a:xfrm>
            <a:off x="5894281" y="5007799"/>
            <a:ext cx="18296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kk-KZ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Аштық және кедейшілік</a:t>
            </a:r>
            <a:endParaRPr lang="ru-KZ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944DD3-E000-4DD6-9610-A461AF1223CC}"/>
              </a:ext>
            </a:extLst>
          </p:cNvPr>
          <p:cNvSpPr txBox="1"/>
          <p:nvPr/>
        </p:nvSpPr>
        <p:spPr>
          <a:xfrm>
            <a:off x="7716412" y="1524416"/>
            <a:ext cx="18296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kk-KZ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Адам капиталының дамуы</a:t>
            </a:r>
            <a:endParaRPr lang="ru-KZ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7D1FE3C-89C0-49EC-B27B-20F3D0260B67}"/>
              </a:ext>
            </a:extLst>
          </p:cNvPr>
          <p:cNvSpPr txBox="1"/>
          <p:nvPr/>
        </p:nvSpPr>
        <p:spPr>
          <a:xfrm>
            <a:off x="9331973" y="5004023"/>
            <a:ext cx="18296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kk-KZ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Үшінші әлем елдері немесе артта қалушылық</a:t>
            </a:r>
            <a:endParaRPr lang="ru-KZ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6F0EAB44-1DAD-4C58-993A-5933340EA70A}"/>
              </a:ext>
            </a:extLst>
          </p:cNvPr>
          <p:cNvCxnSpPr>
            <a:cxnSpLocks/>
          </p:cNvCxnSpPr>
          <p:nvPr/>
        </p:nvCxnSpPr>
        <p:spPr>
          <a:xfrm flipV="1">
            <a:off x="2952725" y="2780928"/>
            <a:ext cx="0" cy="72008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C50F8411-19B3-4EB2-99EA-D872C3B9D194}"/>
              </a:ext>
            </a:extLst>
          </p:cNvPr>
          <p:cNvCxnSpPr>
            <a:cxnSpLocks/>
          </p:cNvCxnSpPr>
          <p:nvPr/>
        </p:nvCxnSpPr>
        <p:spPr>
          <a:xfrm flipV="1">
            <a:off x="3600797" y="3501008"/>
            <a:ext cx="0" cy="122413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6400AE25-EE14-4F62-9046-4CF2A074E9BB}"/>
              </a:ext>
            </a:extLst>
          </p:cNvPr>
          <p:cNvCxnSpPr>
            <a:cxnSpLocks/>
          </p:cNvCxnSpPr>
          <p:nvPr/>
        </p:nvCxnSpPr>
        <p:spPr>
          <a:xfrm flipV="1">
            <a:off x="6809113" y="3501008"/>
            <a:ext cx="0" cy="122413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2B6EA8D4-9A5A-44CC-AF11-CC843B1E88DA}"/>
              </a:ext>
            </a:extLst>
          </p:cNvPr>
          <p:cNvCxnSpPr>
            <a:cxnSpLocks/>
          </p:cNvCxnSpPr>
          <p:nvPr/>
        </p:nvCxnSpPr>
        <p:spPr>
          <a:xfrm flipV="1">
            <a:off x="10208428" y="3501008"/>
            <a:ext cx="0" cy="122413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E07D489D-BB42-4872-9855-F68B2500B045}"/>
              </a:ext>
            </a:extLst>
          </p:cNvPr>
          <p:cNvCxnSpPr>
            <a:cxnSpLocks/>
          </p:cNvCxnSpPr>
          <p:nvPr/>
        </p:nvCxnSpPr>
        <p:spPr>
          <a:xfrm flipV="1">
            <a:off x="5149720" y="2780928"/>
            <a:ext cx="0" cy="72008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CAF45ADF-D371-4E93-9F25-E99C2B2BD7A7}"/>
              </a:ext>
            </a:extLst>
          </p:cNvPr>
          <p:cNvCxnSpPr>
            <a:cxnSpLocks/>
          </p:cNvCxnSpPr>
          <p:nvPr/>
        </p:nvCxnSpPr>
        <p:spPr>
          <a:xfrm flipV="1">
            <a:off x="8631312" y="2780928"/>
            <a:ext cx="0" cy="72008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Овал 28">
            <a:extLst>
              <a:ext uri="{FF2B5EF4-FFF2-40B4-BE49-F238E27FC236}">
                <a16:creationId xmlns:a16="http://schemas.microsoft.com/office/drawing/2014/main" id="{FF5E82BF-33EE-4891-BBA3-A276DECF4BD2}"/>
              </a:ext>
            </a:extLst>
          </p:cNvPr>
          <p:cNvSpPr/>
          <p:nvPr/>
        </p:nvSpPr>
        <p:spPr>
          <a:xfrm>
            <a:off x="2858809" y="2674739"/>
            <a:ext cx="187831" cy="1922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9F5964C6-4B24-4CA7-A954-DD988C9DDC1F}"/>
              </a:ext>
            </a:extLst>
          </p:cNvPr>
          <p:cNvSpPr/>
          <p:nvPr/>
        </p:nvSpPr>
        <p:spPr>
          <a:xfrm>
            <a:off x="3506881" y="4680913"/>
            <a:ext cx="187831" cy="1922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56F022FC-8954-4C8F-9C91-7E0E4282CBCF}"/>
              </a:ext>
            </a:extLst>
          </p:cNvPr>
          <p:cNvSpPr/>
          <p:nvPr/>
        </p:nvSpPr>
        <p:spPr>
          <a:xfrm>
            <a:off x="6718153" y="4665402"/>
            <a:ext cx="187831" cy="1922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5ACEA046-0340-4723-A6FB-2730B630CCE5}"/>
              </a:ext>
            </a:extLst>
          </p:cNvPr>
          <p:cNvSpPr/>
          <p:nvPr/>
        </p:nvSpPr>
        <p:spPr>
          <a:xfrm>
            <a:off x="10114512" y="4657524"/>
            <a:ext cx="187831" cy="1922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2E3FB8F6-8CA3-4FEB-8835-802D21F6A624}"/>
              </a:ext>
            </a:extLst>
          </p:cNvPr>
          <p:cNvSpPr/>
          <p:nvPr/>
        </p:nvSpPr>
        <p:spPr>
          <a:xfrm>
            <a:off x="8537396" y="2642431"/>
            <a:ext cx="187831" cy="1922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AD1B17E5-9F95-42E0-A72B-6463DA2DB64D}"/>
              </a:ext>
            </a:extLst>
          </p:cNvPr>
          <p:cNvSpPr/>
          <p:nvPr/>
        </p:nvSpPr>
        <p:spPr>
          <a:xfrm>
            <a:off x="5052750" y="2642431"/>
            <a:ext cx="187831" cy="1922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6864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2920" t="26219" r="42716" b="35235"/>
          <a:stretch/>
        </p:blipFill>
        <p:spPr>
          <a:xfrm>
            <a:off x="23922" y="548680"/>
            <a:ext cx="11497755" cy="561662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96541" y="6417208"/>
            <a:ext cx="90727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Солтүстік-Оңтүстік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":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дамыған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және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дамушы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елдер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арасындағы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қайшылық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03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2843</TotalTime>
  <Words>305</Words>
  <Application>Microsoft Office PowerPoint</Application>
  <PresentationFormat>Произвольный</PresentationFormat>
  <Paragraphs>67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«Картография» пәнін онлайн оқытуда web-картографиялық сервистердә тиімді пайдалану</dc:title>
  <dc:creator>User</dc:creator>
  <cp:lastModifiedBy>User</cp:lastModifiedBy>
  <cp:revision>267</cp:revision>
  <dcterms:created xsi:type="dcterms:W3CDTF">2020-04-25T03:49:09Z</dcterms:created>
  <dcterms:modified xsi:type="dcterms:W3CDTF">2023-10-26T04:24:13Z</dcterms:modified>
</cp:coreProperties>
</file>